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5" r:id="rId5"/>
    <p:sldMasterId id="2147483696" r:id="rId6"/>
  </p:sldMasterIdLst>
  <p:notesMasterIdLst>
    <p:notesMasterId r:id="rId18"/>
  </p:notesMasterIdLst>
  <p:sldIdLst>
    <p:sldId id="1374" r:id="rId7"/>
    <p:sldId id="281" r:id="rId8"/>
    <p:sldId id="271" r:id="rId9"/>
    <p:sldId id="272" r:id="rId10"/>
    <p:sldId id="273" r:id="rId11"/>
    <p:sldId id="1375" r:id="rId12"/>
    <p:sldId id="1244" r:id="rId13"/>
    <p:sldId id="284" r:id="rId14"/>
    <p:sldId id="1376" r:id="rId15"/>
    <p:sldId id="1377"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10"/>
    <p:restoredTop sz="96405"/>
  </p:normalViewPr>
  <p:slideViewPr>
    <p:cSldViewPr snapToGrid="0">
      <p:cViewPr varScale="1">
        <p:scale>
          <a:sx n="78" d="100"/>
          <a:sy n="78" d="100"/>
        </p:scale>
        <p:origin x="54" y="45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11E21-3CAF-224C-A99A-BFB4C87E5FAC}"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A535F-1467-AA46-8488-BBDB7E6F6914}" type="slidenum">
              <a:rPr lang="en-US" smtClean="0"/>
              <a:t>‹#›</a:t>
            </a:fld>
            <a:endParaRPr lang="en-US"/>
          </a:p>
        </p:txBody>
      </p:sp>
    </p:spTree>
    <p:extLst>
      <p:ext uri="{BB962C8B-B14F-4D97-AF65-F5344CB8AC3E}">
        <p14:creationId xmlns:p14="http://schemas.microsoft.com/office/powerpoint/2010/main" val="342643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auffman.org/wp-content/uploads/2021/09/MVA_Definition.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ksde.org/Portals/0/CSAS/CSAS%20Home/CTE%20Home/Work-Based%20Learning%20(WBL)%20Digital%20Reference%20Guide%20(Updated%20July%202021).pdf?ver=2021-07-09-112423-29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auffman.org/wp-content/uploads/2021/09/MVA_Definition.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ksde.org/Portals/0/CSAS/CSAS%20Home/CTE%20Home/Work-Based%20Learning%20(WBL)%20Digital%20Reference%20Guide%20(Updated%20July%202021).pdf?ver=2021-07-09-112423-29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022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0ce737c4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Oct 28 meeting: Kansas Qualified Admissions, Scholars Curriculum, IB, Alternative diplomas &amp; schools</a:t>
            </a:r>
            <a:endParaRPr/>
          </a:p>
        </p:txBody>
      </p:sp>
      <p:sp>
        <p:nvSpPr>
          <p:cNvPr id="391" name="Google Shape;391;g1280ce737c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81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280ce737c4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g1280ce737c4_0_6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KSDE should create a workgroup or advisory panel for the purpose of these steps.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200" dirty="0">
                <a:latin typeface="Calibri"/>
                <a:ea typeface="Calibri"/>
                <a:cs typeface="Calibri"/>
                <a:sym typeface="Calibri"/>
              </a:rPr>
              <a:t>Based on the student’s Individual Plan of Study, minimum graduation requirements can be achieved through the demonstration of competency or mastery on alternative measures and/or through community based experiences as agreed upon by stakeholders. </a:t>
            </a:r>
            <a:endParaRPr dirty="0"/>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“Students may be awarded credit based upon demonstrated knowledge of the content of a course or subjects, regardless of the amount of time spent by the student in the course or subject." QPA July 1, 2005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80ce737c4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g1280ce737c4_0_68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dirty="0">
                <a:solidFill>
                  <a:schemeClr val="dk1"/>
                </a:solidFill>
              </a:rPr>
              <a:t>Our survey asked respondents about Market Value Assets, a term used by Prep KC / Kauffman. The subcommittee has chosen to name these "Postsecondary Assets," which aligns to "successful high school graduate" as defined by the state board.</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Font typeface="Arial"/>
              <a:buNone/>
            </a:pPr>
            <a:r>
              <a:rPr lang="en" dirty="0">
                <a:solidFill>
                  <a:schemeClr val="dk1"/>
                </a:solidFill>
              </a:rPr>
              <a:t>KSDE has published a Work-Based Learning Digital Reference Guide (KSDE): </a:t>
            </a:r>
            <a:endParaRPr dirty="0">
              <a:solidFill>
                <a:schemeClr val="dk1"/>
              </a:solidFill>
            </a:endParaRPr>
          </a:p>
          <a:p>
            <a:pPr marL="0" lvl="0" indent="0" algn="l" rtl="0">
              <a:spcBef>
                <a:spcPts val="0"/>
              </a:spcBef>
              <a:spcAft>
                <a:spcPts val="0"/>
              </a:spcAft>
              <a:buClr>
                <a:schemeClr val="dk1"/>
              </a:buClr>
              <a:buFont typeface="Arial"/>
              <a:buNone/>
            </a:pPr>
            <a:r>
              <a:rPr lang="en" dirty="0">
                <a:solidFill>
                  <a:schemeClr val="dk1"/>
                </a:solidFill>
              </a:rPr>
              <a:t>https://www.ksde.org/Portals/0/CSAS/CSAS%20Home/CTE%20Home/WBL%20Digital%20Reference%20Guide.pdf?ver=2020-07-24-133454-847</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And a Personalized Learning Plan Guidance Document.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r>
              <a:rPr lang="en" dirty="0">
                <a:solidFill>
                  <a:schemeClr val="dk1"/>
                </a:solidFill>
              </a:rPr>
              <a:t>State board may want to say here, "we'll maintain the list", the list should not be all inclusive, it's about having criteria to determine, "what is a postsecondary asset?</a:t>
            </a:r>
            <a:endParaRPr dirty="0">
              <a:solidFill>
                <a:schemeClr val="dk1"/>
              </a:solidFill>
            </a:endParaRPr>
          </a:p>
          <a:p>
            <a:pPr marL="0" lvl="0" indent="0" algn="l" rtl="0">
              <a:spcBef>
                <a:spcPts val="0"/>
              </a:spcBef>
              <a:spcAft>
                <a:spcPts val="0"/>
              </a:spcAft>
              <a:buNone/>
            </a:pPr>
            <a:r>
              <a:rPr lang="en" dirty="0">
                <a:solidFill>
                  <a:schemeClr val="dk1"/>
                </a:solidFill>
              </a:rPr>
              <a:t>**  Postsecondary assets may also be determined at the local level, by the district.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  This list of options is not all-inclusive. (How to create/define additions to this list?)    e.g. Community Service Hours, Work experience (minimum requirements?)</a:t>
            </a: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Recognition of achievement could include: </a:t>
            </a:r>
            <a:endParaRPr dirty="0"/>
          </a:p>
          <a:p>
            <a:pPr marL="457200" lvl="0" indent="-298450" algn="l" rtl="0">
              <a:spcBef>
                <a:spcPts val="0"/>
              </a:spcBef>
              <a:spcAft>
                <a:spcPts val="0"/>
              </a:spcAft>
              <a:buSzPts val="1100"/>
              <a:buChar char="-"/>
            </a:pPr>
            <a:r>
              <a:rPr lang="en" dirty="0"/>
              <a:t>Alternative pathways to graduation that are not based on “seat time" (need to really communicate this)</a:t>
            </a:r>
            <a:endParaRPr dirty="0"/>
          </a:p>
          <a:p>
            <a:pPr marL="457200" lvl="0" indent="-298450" algn="l" rtl="0">
              <a:spcBef>
                <a:spcPts val="0"/>
              </a:spcBef>
              <a:spcAft>
                <a:spcPts val="0"/>
              </a:spcAft>
              <a:buSzPts val="1100"/>
              <a:buChar char="-"/>
            </a:pPr>
            <a:r>
              <a:rPr lang="en" dirty="0"/>
              <a:t>Giving CREDIT for being the basketball manager or working crew for theatre. The goal is learning and building skills, which these kids get.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References:</a:t>
            </a:r>
            <a:endParaRPr dirty="0"/>
          </a:p>
          <a:p>
            <a:pPr marL="0" lvl="0" indent="0" algn="l" rtl="0">
              <a:spcBef>
                <a:spcPts val="0"/>
              </a:spcBef>
              <a:spcAft>
                <a:spcPts val="0"/>
              </a:spcAft>
              <a:buNone/>
            </a:pPr>
            <a:r>
              <a:rPr lang="en" dirty="0"/>
              <a:t>Kansas Work-based Learning - Personalized Learning Plan Guidance Document (KSDE):</a:t>
            </a:r>
            <a:endParaRPr dirty="0"/>
          </a:p>
          <a:p>
            <a:pPr marL="0" lvl="0" indent="0" algn="l" rtl="0">
              <a:spcBef>
                <a:spcPts val="0"/>
              </a:spcBef>
              <a:spcAft>
                <a:spcPts val="0"/>
              </a:spcAft>
              <a:buNone/>
            </a:pPr>
            <a:r>
              <a:rPr lang="en" dirty="0"/>
              <a:t>https://www.ksde.org/Portals/0/CSAS/CSAS%20Home/CTE%20Home/Kansas%20Work-Based%20Learning_Personalized%20Learning%20Plan.pdf</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280ce737c4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280ce737c4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Potential next steps for PS Assets: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More clearly define those Assets that are more open to interpretation (for example - looking into research behind how many athletic/activity experiences lead to higher probability of success in postsecondary)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Balancing local choice with what the research says about PS assets and their relation to future success.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Look into already-established resources like </a:t>
            </a:r>
            <a:r>
              <a:rPr lang="en" u="sng">
                <a:solidFill>
                  <a:schemeClr val="hlink"/>
                </a:solidFill>
                <a:hlinkClick r:id="rId3"/>
              </a:rPr>
              <a:t>Kaufmann Foundations Market Value Assets</a:t>
            </a:r>
            <a:r>
              <a:rPr lang="en">
                <a:solidFill>
                  <a:schemeClr val="dk1"/>
                </a:solidFill>
              </a:rPr>
              <a:t> and </a:t>
            </a:r>
            <a:r>
              <a:rPr lang="en" u="sng">
                <a:solidFill>
                  <a:schemeClr val="hlink"/>
                </a:solidFill>
                <a:hlinkClick r:id="rId4"/>
              </a:rPr>
              <a:t>KSDE Work-based learning Guide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280ce737c4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280ce737c4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Benchmarks would be set for some “experiences” (hours of community service, years in athletics/activities, ACT, SAT, etc.)</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list of options is not all-inclusive. (How to create/define additions to this list?)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e.g. Community Service Hours, Work experience (minimum requirements?)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Potential talking points about next steps for PS Assets: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More clearly define those Assets that are more open to interpretation (for example - looking into research behind how many athletic/activity experiences lead to higher probability of success in postsecondary)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Balancing local choice with what the research says about PS assets and their relation to future success.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Look into already-established resources like </a:t>
            </a:r>
            <a:r>
              <a:rPr lang="en" u="sng">
                <a:solidFill>
                  <a:schemeClr val="hlink"/>
                </a:solidFill>
                <a:hlinkClick r:id="rId3"/>
              </a:rPr>
              <a:t>Kaufmann Foundations Market Value Assets</a:t>
            </a:r>
            <a:r>
              <a:rPr lang="en">
                <a:solidFill>
                  <a:schemeClr val="dk1"/>
                </a:solidFill>
              </a:rPr>
              <a:t> and </a:t>
            </a:r>
            <a:r>
              <a:rPr lang="en" u="sng">
                <a:solidFill>
                  <a:schemeClr val="hlink"/>
                </a:solidFill>
                <a:hlinkClick r:id="rId4"/>
              </a:rPr>
              <a:t>KSDE Work-based learning Guide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Edited:  </a:t>
            </a:r>
            <a:r>
              <a:rPr lang="en" sz="1600">
                <a:solidFill>
                  <a:schemeClr val="dk1"/>
                </a:solidFill>
                <a:highlight>
                  <a:schemeClr val="lt1"/>
                </a:highlight>
              </a:rPr>
              <a:t>Completed TEC School?  (not sure what TEC stands for)" &lt; removed this line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Edited:  </a:t>
            </a:r>
            <a:r>
              <a:rPr lang="en" sz="1600">
                <a:solidFill>
                  <a:schemeClr val="dk1"/>
                </a:solidFill>
                <a:highlight>
                  <a:schemeClr val="lt1"/>
                </a:highlight>
              </a:rPr>
              <a:t>CTE Completer and KS Honor Scholar  &lt; removed these per the Zoom meeting on Thursday.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280ce737c4_0_6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g1280ce737c4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61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280ce737c4_0_65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STEM elective may include: Welding, Advanced Ag Mechanics, Physics</a:t>
            </a:r>
            <a:endParaRPr/>
          </a:p>
        </p:txBody>
      </p:sp>
      <p:sp>
        <p:nvSpPr>
          <p:cNvPr id="278" name="Google Shape;278;g1280ce737c4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32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0ce737c4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Oct 28 meeting: Kansas Qualified Admissions, Scholars Curriculum, IB, Alternative diplomas &amp; schools</a:t>
            </a:r>
            <a:endParaRPr/>
          </a:p>
        </p:txBody>
      </p:sp>
      <p:sp>
        <p:nvSpPr>
          <p:cNvPr id="391" name="Google Shape;391;g1280ce737c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0ce737c4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Oct 28 meeting: Kansas Qualified Admissions, Scholars Curriculum, IB, Alternative diplomas &amp; schools</a:t>
            </a:r>
            <a:endParaRPr/>
          </a:p>
        </p:txBody>
      </p:sp>
      <p:sp>
        <p:nvSpPr>
          <p:cNvPr id="391" name="Google Shape;391;g1280ce737c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774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3593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033970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91023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16473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86089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020532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14" name="Google Shape;14;p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7" name="Google Shape;17;p2"/>
          <p:cNvSpPr txBox="1">
            <a:spLocks noGrp="1"/>
          </p:cNvSpPr>
          <p:nvPr>
            <p:ph type="title"/>
          </p:nvPr>
        </p:nvSpPr>
        <p:spPr>
          <a:xfrm>
            <a:off x="838200" y="4290581"/>
            <a:ext cx="11354000" cy="891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 name="Google Shape;18;p2"/>
          <p:cNvSpPr txBox="1">
            <a:spLocks noGrp="1"/>
          </p:cNvSpPr>
          <p:nvPr>
            <p:ph type="body" idx="1"/>
          </p:nvPr>
        </p:nvSpPr>
        <p:spPr>
          <a:xfrm>
            <a:off x="3581400" y="5331272"/>
            <a:ext cx="8610800" cy="6880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SzPts val="1800"/>
              <a:buNone/>
              <a:defRPr sz="2400">
                <a:solidFill>
                  <a:schemeClr val="dk1"/>
                </a:solidFill>
              </a:defRPr>
            </a:lvl1pPr>
            <a:lvl2pPr marL="1219170" lvl="1" indent="-304792" algn="l">
              <a:lnSpc>
                <a:spcPct val="90000"/>
              </a:lnSpc>
              <a:spcBef>
                <a:spcPts val="533"/>
              </a:spcBef>
              <a:spcAft>
                <a:spcPts val="0"/>
              </a:spcAft>
              <a:buSzPts val="1500"/>
              <a:buNone/>
              <a:defRPr sz="2000">
                <a:solidFill>
                  <a:srgbClr val="888B94"/>
                </a:solidFill>
              </a:defRPr>
            </a:lvl2pPr>
            <a:lvl3pPr marL="1828754" lvl="2" indent="-304792" algn="l">
              <a:lnSpc>
                <a:spcPct val="90000"/>
              </a:lnSpc>
              <a:spcBef>
                <a:spcPts val="533"/>
              </a:spcBef>
              <a:spcAft>
                <a:spcPts val="0"/>
              </a:spcAft>
              <a:buSzPts val="1400"/>
              <a:buNone/>
              <a:defRPr sz="1867">
                <a:solidFill>
                  <a:srgbClr val="888B94"/>
                </a:solidFill>
              </a:defRPr>
            </a:lvl3pPr>
            <a:lvl4pPr marL="2438339" lvl="3" indent="-304792" algn="l">
              <a:lnSpc>
                <a:spcPct val="90000"/>
              </a:lnSpc>
              <a:spcBef>
                <a:spcPts val="533"/>
              </a:spcBef>
              <a:spcAft>
                <a:spcPts val="0"/>
              </a:spcAft>
              <a:buSzPts val="1200"/>
              <a:buNone/>
              <a:defRPr sz="1600">
                <a:solidFill>
                  <a:srgbClr val="888B94"/>
                </a:solidFill>
              </a:defRPr>
            </a:lvl4pPr>
            <a:lvl5pPr marL="3047924" lvl="4" indent="-304792" algn="l">
              <a:lnSpc>
                <a:spcPct val="90000"/>
              </a:lnSpc>
              <a:spcBef>
                <a:spcPts val="533"/>
              </a:spcBef>
              <a:spcAft>
                <a:spcPts val="0"/>
              </a:spcAft>
              <a:buSzPts val="1200"/>
              <a:buNone/>
              <a:defRPr sz="1600">
                <a:solidFill>
                  <a:srgbClr val="888B94"/>
                </a:solidFill>
              </a:defRPr>
            </a:lvl5pPr>
            <a:lvl6pPr marL="3657509" lvl="5" indent="-304792" algn="l">
              <a:lnSpc>
                <a:spcPct val="90000"/>
              </a:lnSpc>
              <a:spcBef>
                <a:spcPts val="533"/>
              </a:spcBef>
              <a:spcAft>
                <a:spcPts val="0"/>
              </a:spcAft>
              <a:buClr>
                <a:srgbClr val="888B94"/>
              </a:buClr>
              <a:buSzPts val="1200"/>
              <a:buNone/>
              <a:defRPr sz="1600">
                <a:solidFill>
                  <a:srgbClr val="888B94"/>
                </a:solidFill>
              </a:defRPr>
            </a:lvl6pPr>
            <a:lvl7pPr marL="4267093" lvl="6" indent="-304792" algn="l">
              <a:lnSpc>
                <a:spcPct val="90000"/>
              </a:lnSpc>
              <a:spcBef>
                <a:spcPts val="533"/>
              </a:spcBef>
              <a:spcAft>
                <a:spcPts val="0"/>
              </a:spcAft>
              <a:buClr>
                <a:srgbClr val="888B94"/>
              </a:buClr>
              <a:buSzPts val="1200"/>
              <a:buNone/>
              <a:defRPr sz="1600">
                <a:solidFill>
                  <a:srgbClr val="888B94"/>
                </a:solidFill>
              </a:defRPr>
            </a:lvl7pPr>
            <a:lvl8pPr marL="4876678" lvl="7" indent="-304792" algn="l">
              <a:lnSpc>
                <a:spcPct val="90000"/>
              </a:lnSpc>
              <a:spcBef>
                <a:spcPts val="533"/>
              </a:spcBef>
              <a:spcAft>
                <a:spcPts val="0"/>
              </a:spcAft>
              <a:buClr>
                <a:srgbClr val="888B94"/>
              </a:buClr>
              <a:buSzPts val="1200"/>
              <a:buNone/>
              <a:defRPr sz="1600">
                <a:solidFill>
                  <a:srgbClr val="888B94"/>
                </a:solidFill>
              </a:defRPr>
            </a:lvl8pPr>
            <a:lvl9pPr marL="5486263" lvl="8" indent="-304792" algn="l">
              <a:lnSpc>
                <a:spcPct val="90000"/>
              </a:lnSpc>
              <a:spcBef>
                <a:spcPts val="533"/>
              </a:spcBef>
              <a:spcAft>
                <a:spcPts val="0"/>
              </a:spcAft>
              <a:buClr>
                <a:srgbClr val="888B94"/>
              </a:buClr>
              <a:buSzPts val="1200"/>
              <a:buNone/>
              <a:defRPr sz="1600">
                <a:solidFill>
                  <a:srgbClr val="888B94"/>
                </a:solidFill>
              </a:defRPr>
            </a:lvl9pPr>
          </a:lstStyle>
          <a:p>
            <a:endParaRPr/>
          </a:p>
        </p:txBody>
      </p:sp>
    </p:spTree>
    <p:extLst>
      <p:ext uri="{BB962C8B-B14F-4D97-AF65-F5344CB8AC3E}">
        <p14:creationId xmlns:p14="http://schemas.microsoft.com/office/powerpoint/2010/main" val="341569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3"/>
          <p:cNvSpPr txBox="1">
            <a:spLocks noGrp="1"/>
          </p:cNvSpPr>
          <p:nvPr>
            <p:ph type="body" idx="1"/>
          </p:nvPr>
        </p:nvSpPr>
        <p:spPr>
          <a:xfrm>
            <a:off x="838200" y="2539999"/>
            <a:ext cx="10515600" cy="36368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2" name="Google Shape;22;p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5" name="Google Shape;25;p3"/>
          <p:cNvSpPr txBox="1">
            <a:spLocks noGrp="1"/>
          </p:cNvSpPr>
          <p:nvPr>
            <p:ph type="title"/>
          </p:nvPr>
        </p:nvSpPr>
        <p:spPr>
          <a:xfrm>
            <a:off x="838200" y="365125"/>
            <a:ext cx="10515600" cy="1068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 name="Google Shape;26;p3"/>
          <p:cNvSpPr txBox="1">
            <a:spLocks noGrp="1"/>
          </p:cNvSpPr>
          <p:nvPr>
            <p:ph type="body" idx="2"/>
          </p:nvPr>
        </p:nvSpPr>
        <p:spPr>
          <a:xfrm>
            <a:off x="2336800" y="1690689"/>
            <a:ext cx="9017200" cy="5040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SzPts val="1800"/>
              <a:buNone/>
              <a:defRPr>
                <a:latin typeface="Open Sans"/>
                <a:ea typeface="Open Sans"/>
                <a:cs typeface="Open Sans"/>
                <a:sym typeface="Open Sans"/>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39478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838200" y="1644073"/>
            <a:ext cx="10515600" cy="45328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9" name="Google Shape;29;p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 name="Google Shape;30;p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 name="Google Shape;31;p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2" name="Google Shape;32;p4"/>
          <p:cNvSpPr txBox="1">
            <a:spLocks noGrp="1"/>
          </p:cNvSpPr>
          <p:nvPr>
            <p:ph type="title"/>
          </p:nvPr>
        </p:nvSpPr>
        <p:spPr>
          <a:xfrm>
            <a:off x="838200" y="365125"/>
            <a:ext cx="10515600" cy="1070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149918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photo">
  <p:cSld name="1_photo">
    <p:bg>
      <p:bgPr>
        <a:solidFill>
          <a:schemeClr val="dk1"/>
        </a:solidFill>
        <a:effectLst/>
      </p:bgPr>
    </p:bg>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t="92717" r="53446"/>
          <a:stretch/>
        </p:blipFill>
        <p:spPr>
          <a:xfrm>
            <a:off x="1525" y="6356351"/>
            <a:ext cx="5674529" cy="499076"/>
          </a:xfrm>
          <a:prstGeom prst="rect">
            <a:avLst/>
          </a:prstGeom>
          <a:solidFill>
            <a:schemeClr val="dk1"/>
          </a:solidFill>
          <a:ln>
            <a:noFill/>
          </a:ln>
        </p:spPr>
      </p:pic>
      <p:sp>
        <p:nvSpPr>
          <p:cNvPr id="35" name="Google Shape;35;p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 name="Google Shape;36;p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8" name="Google Shape;38;p5"/>
          <p:cNvSpPr>
            <a:spLocks noGrp="1"/>
          </p:cNvSpPr>
          <p:nvPr>
            <p:ph type="pic" idx="2"/>
          </p:nvPr>
        </p:nvSpPr>
        <p:spPr>
          <a:xfrm>
            <a:off x="0" y="1"/>
            <a:ext cx="12188800" cy="4687200"/>
          </a:xfrm>
          <a:prstGeom prst="rect">
            <a:avLst/>
          </a:prstGeom>
          <a:noFill/>
          <a:ln>
            <a:noFill/>
          </a:ln>
        </p:spPr>
      </p:sp>
      <p:sp>
        <p:nvSpPr>
          <p:cNvPr id="39" name="Google Shape;39;p5"/>
          <p:cNvSpPr txBox="1">
            <a:spLocks noGrp="1"/>
          </p:cNvSpPr>
          <p:nvPr>
            <p:ph type="title"/>
          </p:nvPr>
        </p:nvSpPr>
        <p:spPr>
          <a:xfrm>
            <a:off x="838200" y="4687147"/>
            <a:ext cx="10420800" cy="1535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400"/>
              <a:buFont typeface="Open Sans SemiBold"/>
              <a:buNone/>
              <a:defRPr sz="32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1974931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6"/>
          <p:cNvSpPr txBox="1">
            <a:spLocks noGrp="1"/>
          </p:cNvSpPr>
          <p:nvPr>
            <p:ph type="body" idx="1"/>
          </p:nvPr>
        </p:nvSpPr>
        <p:spPr>
          <a:xfrm>
            <a:off x="838200" y="1644073"/>
            <a:ext cx="10515600" cy="45328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3" name="Google Shape;43;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6" name="Google Shape;46;p6"/>
          <p:cNvSpPr txBox="1">
            <a:spLocks noGrp="1"/>
          </p:cNvSpPr>
          <p:nvPr>
            <p:ph type="title"/>
          </p:nvPr>
        </p:nvSpPr>
        <p:spPr>
          <a:xfrm>
            <a:off x="838200" y="365125"/>
            <a:ext cx="10515600" cy="1070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421789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6813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a:stretch/>
        </p:blipFill>
        <p:spPr>
          <a:xfrm>
            <a:off x="1187" y="669"/>
            <a:ext cx="12189627" cy="6856665"/>
          </a:xfrm>
          <a:prstGeom prst="rect">
            <a:avLst/>
          </a:prstGeom>
          <a:noFill/>
          <a:ln>
            <a:noFill/>
          </a:ln>
        </p:spPr>
      </p:pic>
      <p:sp>
        <p:nvSpPr>
          <p:cNvPr id="49" name="Google Shape;49;p7"/>
          <p:cNvSpPr txBox="1">
            <a:spLocks noGrp="1"/>
          </p:cNvSpPr>
          <p:nvPr>
            <p:ph type="title"/>
          </p:nvPr>
        </p:nvSpPr>
        <p:spPr>
          <a:xfrm>
            <a:off x="1893456" y="423335"/>
            <a:ext cx="8340400" cy="2713200"/>
          </a:xfrm>
          <a:prstGeom prst="rect">
            <a:avLst/>
          </a:prstGeom>
          <a:noFill/>
          <a:ln>
            <a:noFill/>
          </a:ln>
        </p:spPr>
        <p:txBody>
          <a:bodyPr spcFirstLastPara="1" wrap="square" lIns="68575" tIns="34275" rIns="342900" bIns="34275" anchor="b" anchorCtr="0">
            <a:noAutofit/>
          </a:bodyPr>
          <a:lstStyle>
            <a:lvl1pPr lvl="0" algn="l">
              <a:lnSpc>
                <a:spcPct val="90000"/>
              </a:lnSpc>
              <a:spcBef>
                <a:spcPts val="0"/>
              </a:spcBef>
              <a:spcAft>
                <a:spcPts val="0"/>
              </a:spcAft>
              <a:buClr>
                <a:schemeClr val="lt1"/>
              </a:buClr>
              <a:buSzPts val="4500"/>
              <a:buFont typeface="Open Sans SemiBold"/>
              <a:buNone/>
              <a:defRPr sz="6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body" idx="1"/>
          </p:nvPr>
        </p:nvSpPr>
        <p:spPr>
          <a:xfrm>
            <a:off x="1893456" y="3246268"/>
            <a:ext cx="8340400" cy="1500000"/>
          </a:xfrm>
          <a:prstGeom prst="rect">
            <a:avLst/>
          </a:prstGeom>
          <a:noFill/>
          <a:ln>
            <a:noFill/>
          </a:ln>
        </p:spPr>
        <p:txBody>
          <a:bodyPr spcFirstLastPara="1" wrap="square" lIns="68575" tIns="137150" rIns="342900" bIns="137150" anchor="t" anchorCtr="0">
            <a:noAutofit/>
          </a:bodyPr>
          <a:lstStyle>
            <a:lvl1pPr marL="609585" lvl="0" indent="-304792" algn="l">
              <a:lnSpc>
                <a:spcPct val="90000"/>
              </a:lnSpc>
              <a:spcBef>
                <a:spcPts val="1067"/>
              </a:spcBef>
              <a:spcAft>
                <a:spcPts val="0"/>
              </a:spcAft>
              <a:buSzPts val="1800"/>
              <a:buNone/>
              <a:defRPr sz="2400">
                <a:solidFill>
                  <a:schemeClr val="lt1"/>
                </a:solidFill>
              </a:defRPr>
            </a:lvl1pPr>
            <a:lvl2pPr marL="1219170" lvl="1" indent="-304792" algn="l">
              <a:lnSpc>
                <a:spcPct val="90000"/>
              </a:lnSpc>
              <a:spcBef>
                <a:spcPts val="533"/>
              </a:spcBef>
              <a:spcAft>
                <a:spcPts val="0"/>
              </a:spcAft>
              <a:buSzPts val="1500"/>
              <a:buNone/>
              <a:defRPr sz="2000">
                <a:solidFill>
                  <a:srgbClr val="888B94"/>
                </a:solidFill>
              </a:defRPr>
            </a:lvl2pPr>
            <a:lvl3pPr marL="1828754" lvl="2" indent="-304792" algn="l">
              <a:lnSpc>
                <a:spcPct val="90000"/>
              </a:lnSpc>
              <a:spcBef>
                <a:spcPts val="533"/>
              </a:spcBef>
              <a:spcAft>
                <a:spcPts val="0"/>
              </a:spcAft>
              <a:buSzPts val="1400"/>
              <a:buNone/>
              <a:defRPr sz="1867">
                <a:solidFill>
                  <a:srgbClr val="888B94"/>
                </a:solidFill>
              </a:defRPr>
            </a:lvl3pPr>
            <a:lvl4pPr marL="2438339" lvl="3" indent="-304792" algn="l">
              <a:lnSpc>
                <a:spcPct val="90000"/>
              </a:lnSpc>
              <a:spcBef>
                <a:spcPts val="533"/>
              </a:spcBef>
              <a:spcAft>
                <a:spcPts val="0"/>
              </a:spcAft>
              <a:buSzPts val="1200"/>
              <a:buNone/>
              <a:defRPr sz="1600">
                <a:solidFill>
                  <a:srgbClr val="888B94"/>
                </a:solidFill>
              </a:defRPr>
            </a:lvl4pPr>
            <a:lvl5pPr marL="3047924" lvl="4" indent="-304792" algn="l">
              <a:lnSpc>
                <a:spcPct val="90000"/>
              </a:lnSpc>
              <a:spcBef>
                <a:spcPts val="533"/>
              </a:spcBef>
              <a:spcAft>
                <a:spcPts val="0"/>
              </a:spcAft>
              <a:buSzPts val="1200"/>
              <a:buNone/>
              <a:defRPr sz="1600">
                <a:solidFill>
                  <a:srgbClr val="888B94"/>
                </a:solidFill>
              </a:defRPr>
            </a:lvl5pPr>
            <a:lvl6pPr marL="3657509" lvl="5" indent="-304792" algn="l">
              <a:lnSpc>
                <a:spcPct val="90000"/>
              </a:lnSpc>
              <a:spcBef>
                <a:spcPts val="533"/>
              </a:spcBef>
              <a:spcAft>
                <a:spcPts val="0"/>
              </a:spcAft>
              <a:buClr>
                <a:srgbClr val="888B94"/>
              </a:buClr>
              <a:buSzPts val="1200"/>
              <a:buNone/>
              <a:defRPr sz="1600">
                <a:solidFill>
                  <a:srgbClr val="888B94"/>
                </a:solidFill>
              </a:defRPr>
            </a:lvl6pPr>
            <a:lvl7pPr marL="4267093" lvl="6" indent="-304792" algn="l">
              <a:lnSpc>
                <a:spcPct val="90000"/>
              </a:lnSpc>
              <a:spcBef>
                <a:spcPts val="533"/>
              </a:spcBef>
              <a:spcAft>
                <a:spcPts val="0"/>
              </a:spcAft>
              <a:buClr>
                <a:srgbClr val="888B94"/>
              </a:buClr>
              <a:buSzPts val="1200"/>
              <a:buNone/>
              <a:defRPr sz="1600">
                <a:solidFill>
                  <a:srgbClr val="888B94"/>
                </a:solidFill>
              </a:defRPr>
            </a:lvl7pPr>
            <a:lvl8pPr marL="4876678" lvl="7" indent="-304792" algn="l">
              <a:lnSpc>
                <a:spcPct val="90000"/>
              </a:lnSpc>
              <a:spcBef>
                <a:spcPts val="533"/>
              </a:spcBef>
              <a:spcAft>
                <a:spcPts val="0"/>
              </a:spcAft>
              <a:buClr>
                <a:srgbClr val="888B94"/>
              </a:buClr>
              <a:buSzPts val="1200"/>
              <a:buNone/>
              <a:defRPr sz="1600">
                <a:solidFill>
                  <a:srgbClr val="888B94"/>
                </a:solidFill>
              </a:defRPr>
            </a:lvl8pPr>
            <a:lvl9pPr marL="5486263" lvl="8" indent="-304792" algn="l">
              <a:lnSpc>
                <a:spcPct val="90000"/>
              </a:lnSpc>
              <a:spcBef>
                <a:spcPts val="533"/>
              </a:spcBef>
              <a:spcAft>
                <a:spcPts val="0"/>
              </a:spcAft>
              <a:buClr>
                <a:srgbClr val="888B94"/>
              </a:buClr>
              <a:buSzPts val="1200"/>
              <a:buNone/>
              <a:defRPr sz="1600">
                <a:solidFill>
                  <a:srgbClr val="888B94"/>
                </a:solidFill>
              </a:defRPr>
            </a:lvl9pPr>
          </a:lstStyle>
          <a:p>
            <a:endParaRPr/>
          </a:p>
        </p:txBody>
      </p:sp>
      <p:sp>
        <p:nvSpPr>
          <p:cNvPr id="51" name="Google Shape;51;p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Google Shape;52;p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90152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2 consultant information">
  <p:cSld name="2 consultant information">
    <p:spTree>
      <p:nvGrpSpPr>
        <p:cNvPr id="1" name="Shape 60"/>
        <p:cNvGrpSpPr/>
        <p:nvPr/>
      </p:nvGrpSpPr>
      <p:grpSpPr>
        <a:xfrm>
          <a:off x="0" y="0"/>
          <a:ext cx="0" cy="0"/>
          <a:chOff x="0" y="0"/>
          <a:chExt cx="0" cy="0"/>
        </a:xfrm>
      </p:grpSpPr>
      <p:pic>
        <p:nvPicPr>
          <p:cNvPr id="61" name="Google Shape;61;p9"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2" name="Google Shape;62;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5" name="Google Shape;65;p9"/>
          <p:cNvSpPr txBox="1">
            <a:spLocks noGrp="1"/>
          </p:cNvSpPr>
          <p:nvPr>
            <p:ph type="body" idx="1"/>
          </p:nvPr>
        </p:nvSpPr>
        <p:spPr>
          <a:xfrm>
            <a:off x="1244889" y="3168073"/>
            <a:ext cx="4592400" cy="2354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SzPts val="1500"/>
              <a:buNone/>
              <a:defRPr sz="2000" b="0"/>
            </a:lvl1pPr>
            <a:lvl2pPr marL="1219170" lvl="1" indent="-304792" algn="l">
              <a:lnSpc>
                <a:spcPct val="90000"/>
              </a:lnSpc>
              <a:spcBef>
                <a:spcPts val="533"/>
              </a:spcBef>
              <a:spcAft>
                <a:spcPts val="0"/>
              </a:spcAft>
              <a:buSzPts val="1500"/>
              <a:buNone/>
              <a:defRPr sz="2000"/>
            </a:lvl2pPr>
            <a:lvl3pPr marL="1828754" lvl="2" indent="-304792" algn="l">
              <a:lnSpc>
                <a:spcPct val="90000"/>
              </a:lnSpc>
              <a:spcBef>
                <a:spcPts val="533"/>
              </a:spcBef>
              <a:spcAft>
                <a:spcPts val="0"/>
              </a:spcAft>
              <a:buSzPts val="1800"/>
              <a:buNone/>
              <a:defRPr/>
            </a:lvl3pPr>
            <a:lvl4pPr marL="2438339" lvl="3" indent="-304792" algn="l">
              <a:lnSpc>
                <a:spcPct val="90000"/>
              </a:lnSpc>
              <a:spcBef>
                <a:spcPts val="533"/>
              </a:spcBef>
              <a:spcAft>
                <a:spcPts val="0"/>
              </a:spcAft>
              <a:buSzPts val="1800"/>
              <a:buNone/>
              <a:defRPr/>
            </a:lvl4pPr>
            <a:lvl5pPr marL="3047924" lvl="4" indent="-304792" algn="l">
              <a:lnSpc>
                <a:spcPct val="90000"/>
              </a:lnSpc>
              <a:spcBef>
                <a:spcPts val="533"/>
              </a:spcBef>
              <a:spcAft>
                <a:spcPts val="0"/>
              </a:spcAft>
              <a:buSzPts val="18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6" name="Google Shape;66;p9"/>
          <p:cNvSpPr txBox="1">
            <a:spLocks noGrp="1"/>
          </p:cNvSpPr>
          <p:nvPr>
            <p:ph type="body" idx="2"/>
          </p:nvPr>
        </p:nvSpPr>
        <p:spPr>
          <a:xfrm>
            <a:off x="6338743" y="3168073"/>
            <a:ext cx="4592400" cy="2354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SzPts val="1500"/>
              <a:buNone/>
              <a:defRPr sz="2000" b="0"/>
            </a:lvl1pPr>
            <a:lvl2pPr marL="1219170" lvl="1" indent="-304792" algn="l">
              <a:lnSpc>
                <a:spcPct val="90000"/>
              </a:lnSpc>
              <a:spcBef>
                <a:spcPts val="533"/>
              </a:spcBef>
              <a:spcAft>
                <a:spcPts val="0"/>
              </a:spcAft>
              <a:buSzPts val="1500"/>
              <a:buNone/>
              <a:defRPr sz="2000"/>
            </a:lvl2pPr>
            <a:lvl3pPr marL="1828754" lvl="2" indent="-304792" algn="l">
              <a:lnSpc>
                <a:spcPct val="90000"/>
              </a:lnSpc>
              <a:spcBef>
                <a:spcPts val="533"/>
              </a:spcBef>
              <a:spcAft>
                <a:spcPts val="0"/>
              </a:spcAft>
              <a:buSzPts val="1800"/>
              <a:buNone/>
              <a:defRPr/>
            </a:lvl3pPr>
            <a:lvl4pPr marL="2438339" lvl="3" indent="-304792" algn="l">
              <a:lnSpc>
                <a:spcPct val="90000"/>
              </a:lnSpc>
              <a:spcBef>
                <a:spcPts val="533"/>
              </a:spcBef>
              <a:spcAft>
                <a:spcPts val="0"/>
              </a:spcAft>
              <a:buSzPts val="1800"/>
              <a:buNone/>
              <a:defRPr/>
            </a:lvl4pPr>
            <a:lvl5pPr marL="3047924" lvl="4" indent="-304792" algn="l">
              <a:lnSpc>
                <a:spcPct val="90000"/>
              </a:lnSpc>
              <a:spcBef>
                <a:spcPts val="533"/>
              </a:spcBef>
              <a:spcAft>
                <a:spcPts val="0"/>
              </a:spcAft>
              <a:buSzPts val="18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7" name="Google Shape;67;p9"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400" cy="522988"/>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933">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67"/>
          </a:p>
        </p:txBody>
      </p:sp>
    </p:spTree>
    <p:extLst>
      <p:ext uri="{BB962C8B-B14F-4D97-AF65-F5344CB8AC3E}">
        <p14:creationId xmlns:p14="http://schemas.microsoft.com/office/powerpoint/2010/main" val="158658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8"/>
        <p:cNvGrpSpPr/>
        <p:nvPr/>
      </p:nvGrpSpPr>
      <p:grpSpPr>
        <a:xfrm>
          <a:off x="0" y="0"/>
          <a:ext cx="0" cy="0"/>
          <a:chOff x="0" y="0"/>
          <a:chExt cx="0" cy="0"/>
        </a:xfrm>
      </p:grpSpPr>
      <p:pic>
        <p:nvPicPr>
          <p:cNvPr id="69" name="Google Shape;69;p10"/>
          <p:cNvPicPr preferRelativeResize="0"/>
          <p:nvPr/>
        </p:nvPicPr>
        <p:blipFill rotWithShape="1">
          <a:blip r:embed="rId2">
            <a:alphaModFix/>
          </a:blip>
          <a:srcRect/>
          <a:stretch/>
        </p:blipFill>
        <p:spPr>
          <a:xfrm>
            <a:off x="1186" y="666"/>
            <a:ext cx="12189633" cy="6856665"/>
          </a:xfrm>
          <a:prstGeom prst="rect">
            <a:avLst/>
          </a:prstGeom>
          <a:noFill/>
          <a:ln>
            <a:noFill/>
          </a:ln>
        </p:spPr>
      </p:pic>
      <p:sp>
        <p:nvSpPr>
          <p:cNvPr id="70" name="Google Shape;70;p10"/>
          <p:cNvSpPr txBox="1">
            <a:spLocks noGrp="1"/>
          </p:cNvSpPr>
          <p:nvPr>
            <p:ph type="subTitle" idx="1"/>
          </p:nvPr>
        </p:nvSpPr>
        <p:spPr>
          <a:xfrm>
            <a:off x="1524000" y="4326467"/>
            <a:ext cx="7480000" cy="1037600"/>
          </a:xfrm>
          <a:prstGeom prst="rect">
            <a:avLst/>
          </a:prstGeom>
          <a:noFill/>
          <a:ln>
            <a:noFill/>
          </a:ln>
        </p:spPr>
        <p:txBody>
          <a:bodyPr spcFirstLastPara="1" wrap="square" lIns="68575" tIns="34275" rIns="68575" bIns="34275" anchor="t" anchorCtr="0">
            <a:noAutofit/>
          </a:bodyPr>
          <a:lstStyle>
            <a:lvl1pPr lvl="0" algn="l">
              <a:lnSpc>
                <a:spcPct val="90000"/>
              </a:lnSpc>
              <a:spcBef>
                <a:spcPts val="1067"/>
              </a:spcBef>
              <a:spcAft>
                <a:spcPts val="0"/>
              </a:spcAft>
              <a:buSzPts val="1800"/>
              <a:buNone/>
              <a:defRPr sz="2400">
                <a:solidFill>
                  <a:schemeClr val="lt1"/>
                </a:solidFill>
              </a:defRPr>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14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71" name="Google Shape;71;p10"/>
          <p:cNvSpPr txBox="1">
            <a:spLocks noGrp="1"/>
          </p:cNvSpPr>
          <p:nvPr>
            <p:ph type="title"/>
          </p:nvPr>
        </p:nvSpPr>
        <p:spPr>
          <a:xfrm>
            <a:off x="1524000" y="1597891"/>
            <a:ext cx="7480000" cy="2728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Open Sans SemiBold"/>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5454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5"/>
        <p:cNvGrpSpPr/>
        <p:nvPr/>
      </p:nvGrpSpPr>
      <p:grpSpPr>
        <a:xfrm>
          <a:off x="0" y="0"/>
          <a:ext cx="0" cy="0"/>
          <a:chOff x="0" y="0"/>
          <a:chExt cx="0" cy="0"/>
        </a:xfrm>
      </p:grpSpPr>
      <p:sp>
        <p:nvSpPr>
          <p:cNvPr id="76" name="Google Shape;76;p11"/>
          <p:cNvSpPr txBox="1">
            <a:spLocks noGrp="1"/>
          </p:cNvSpPr>
          <p:nvPr>
            <p:ph type="body" idx="1"/>
          </p:nvPr>
        </p:nvSpPr>
        <p:spPr>
          <a:xfrm>
            <a:off x="838200" y="2539999"/>
            <a:ext cx="10515600" cy="36368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7" name="Google Shape;77;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80" name="Google Shape;80;p11"/>
          <p:cNvSpPr txBox="1">
            <a:spLocks noGrp="1"/>
          </p:cNvSpPr>
          <p:nvPr>
            <p:ph type="title"/>
          </p:nvPr>
        </p:nvSpPr>
        <p:spPr>
          <a:xfrm>
            <a:off x="838200" y="365125"/>
            <a:ext cx="10515600" cy="1068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1"/>
          <p:cNvSpPr txBox="1">
            <a:spLocks noGrp="1"/>
          </p:cNvSpPr>
          <p:nvPr>
            <p:ph type="body" idx="2"/>
          </p:nvPr>
        </p:nvSpPr>
        <p:spPr>
          <a:xfrm>
            <a:off x="2336800" y="1690689"/>
            <a:ext cx="9017200" cy="5040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SzPts val="1800"/>
              <a:buNone/>
              <a:defRPr>
                <a:latin typeface="Open Sans"/>
                <a:ea typeface="Open Sans"/>
                <a:cs typeface="Open Sans"/>
                <a:sym typeface="Open Sans"/>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124805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2"/>
        <p:cNvGrpSpPr/>
        <p:nvPr/>
      </p:nvGrpSpPr>
      <p:grpSpPr>
        <a:xfrm>
          <a:off x="0" y="0"/>
          <a:ext cx="0" cy="0"/>
          <a:chOff x="0" y="0"/>
          <a:chExt cx="0" cy="0"/>
        </a:xfrm>
      </p:grpSpPr>
      <p:sp>
        <p:nvSpPr>
          <p:cNvPr id="83" name="Google Shape;83;p12"/>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4" name="Google Shape;84;p12"/>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5" name="Google Shape;85;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88" name="Google Shape;88;p12"/>
          <p:cNvSpPr txBox="1">
            <a:spLocks noGrp="1"/>
          </p:cNvSpPr>
          <p:nvPr>
            <p:ph type="title"/>
          </p:nvPr>
        </p:nvSpPr>
        <p:spPr>
          <a:xfrm>
            <a:off x="838200" y="365125"/>
            <a:ext cx="10515600" cy="1070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460361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91" name="Google Shape;91;p13"/>
          <p:cNvSpPr txBox="1">
            <a:spLocks noGrp="1"/>
          </p:cNvSpPr>
          <p:nvPr>
            <p:ph type="title"/>
          </p:nvPr>
        </p:nvSpPr>
        <p:spPr>
          <a:xfrm>
            <a:off x="839788" y="365125"/>
            <a:ext cx="10515600" cy="1149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3"/>
          <p:cNvSpPr txBox="1">
            <a:spLocks noGrp="1"/>
          </p:cNvSpPr>
          <p:nvPr>
            <p:ph type="body" idx="1"/>
          </p:nvPr>
        </p:nvSpPr>
        <p:spPr>
          <a:xfrm>
            <a:off x="839788" y="1681163"/>
            <a:ext cx="5157600" cy="9144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SzPts val="2100"/>
              <a:buNone/>
              <a:defRPr sz="2800" b="1">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14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3" name="Google Shape;93;p13"/>
          <p:cNvSpPr txBox="1">
            <a:spLocks noGrp="1"/>
          </p:cNvSpPr>
          <p:nvPr>
            <p:ph type="body" idx="2"/>
          </p:nvPr>
        </p:nvSpPr>
        <p:spPr>
          <a:xfrm>
            <a:off x="839788" y="2671761"/>
            <a:ext cx="5157600" cy="2980800"/>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067"/>
              </a:spcBef>
              <a:spcAft>
                <a:spcPts val="0"/>
              </a:spcAft>
              <a:buSzPts val="1800"/>
              <a:buChar char="•"/>
              <a:defRPr sz="2400"/>
            </a:lvl1pPr>
            <a:lvl2pPr marL="1219170" lvl="1" indent="-431789" algn="l">
              <a:lnSpc>
                <a:spcPct val="90000"/>
              </a:lnSpc>
              <a:spcBef>
                <a:spcPts val="533"/>
              </a:spcBef>
              <a:spcAft>
                <a:spcPts val="0"/>
              </a:spcAft>
              <a:buSzPts val="1500"/>
              <a:buChar char="•"/>
              <a:defRPr sz="2000"/>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4" name="Google Shape;94;p13"/>
          <p:cNvSpPr txBox="1">
            <a:spLocks noGrp="1"/>
          </p:cNvSpPr>
          <p:nvPr>
            <p:ph type="body" idx="3"/>
          </p:nvPr>
        </p:nvSpPr>
        <p:spPr>
          <a:xfrm>
            <a:off x="6172200" y="1681163"/>
            <a:ext cx="5183200" cy="9144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SzPts val="2100"/>
              <a:buNone/>
              <a:defRPr sz="2800" b="1">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14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5" name="Google Shape;95;p13"/>
          <p:cNvSpPr txBox="1">
            <a:spLocks noGrp="1"/>
          </p:cNvSpPr>
          <p:nvPr>
            <p:ph type="body" idx="4"/>
          </p:nvPr>
        </p:nvSpPr>
        <p:spPr>
          <a:xfrm>
            <a:off x="6172200" y="2671761"/>
            <a:ext cx="5183200" cy="2980800"/>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067"/>
              </a:spcBef>
              <a:spcAft>
                <a:spcPts val="0"/>
              </a:spcAft>
              <a:buSzPts val="1800"/>
              <a:buChar char="•"/>
              <a:defRPr sz="2400"/>
            </a:lvl1pPr>
            <a:lvl2pPr marL="1219170" lvl="1" indent="-431789" algn="l">
              <a:lnSpc>
                <a:spcPct val="90000"/>
              </a:lnSpc>
              <a:spcBef>
                <a:spcPts val="533"/>
              </a:spcBef>
              <a:spcAft>
                <a:spcPts val="0"/>
              </a:spcAft>
              <a:buSzPts val="1500"/>
              <a:buChar char="•"/>
              <a:defRPr sz="2000"/>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6" name="Google Shape;96;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21334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99"/>
        <p:cNvGrpSpPr/>
        <p:nvPr/>
      </p:nvGrpSpPr>
      <p:grpSpPr>
        <a:xfrm>
          <a:off x="0" y="0"/>
          <a:ext cx="0" cy="0"/>
          <a:chOff x="0" y="0"/>
          <a:chExt cx="0" cy="0"/>
        </a:xfrm>
      </p:grpSpPr>
      <p:pic>
        <p:nvPicPr>
          <p:cNvPr id="100" name="Google Shape;100;p14"/>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101" name="Google Shape;101;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04" name="Google Shape;104;p14"/>
          <p:cNvSpPr txBox="1">
            <a:spLocks noGrp="1"/>
          </p:cNvSpPr>
          <p:nvPr>
            <p:ph type="body" idx="1"/>
          </p:nvPr>
        </p:nvSpPr>
        <p:spPr>
          <a:xfrm>
            <a:off x="838200" y="1458913"/>
            <a:ext cx="10393200" cy="2817600"/>
          </a:xfrm>
          <a:prstGeom prst="rect">
            <a:avLst/>
          </a:prstGeom>
          <a:noFill/>
          <a:ln>
            <a:noFill/>
          </a:ln>
        </p:spPr>
        <p:txBody>
          <a:bodyPr spcFirstLastPara="1" wrap="square" lIns="1234425" tIns="685800" rIns="1234425" bIns="685800" anchor="t" anchorCtr="0">
            <a:noAutofit/>
          </a:bodyPr>
          <a:lstStyle>
            <a:lvl1pPr marL="609585" lvl="0" indent="-304792" algn="l">
              <a:lnSpc>
                <a:spcPct val="90000"/>
              </a:lnSpc>
              <a:spcBef>
                <a:spcPts val="1067"/>
              </a:spcBef>
              <a:spcAft>
                <a:spcPts val="0"/>
              </a:spcAft>
              <a:buSzPts val="2700"/>
              <a:buNone/>
              <a:defRPr sz="3600" i="1"/>
            </a:lvl1pPr>
            <a:lvl2pPr marL="1219170" lvl="1" indent="-304792" algn="l">
              <a:lnSpc>
                <a:spcPct val="90000"/>
              </a:lnSpc>
              <a:spcBef>
                <a:spcPts val="533"/>
              </a:spcBef>
              <a:spcAft>
                <a:spcPts val="0"/>
              </a:spcAft>
              <a:buSzPts val="1800"/>
              <a:buNone/>
              <a:defRPr/>
            </a:lvl2pPr>
            <a:lvl3pPr marL="1828754" lvl="2" indent="-304792" algn="l">
              <a:lnSpc>
                <a:spcPct val="90000"/>
              </a:lnSpc>
              <a:spcBef>
                <a:spcPts val="533"/>
              </a:spcBef>
              <a:spcAft>
                <a:spcPts val="0"/>
              </a:spcAft>
              <a:buSzPts val="1800"/>
              <a:buNone/>
              <a:defRPr/>
            </a:lvl3pPr>
            <a:lvl4pPr marL="2438339" lvl="3" indent="-304792" algn="l">
              <a:lnSpc>
                <a:spcPct val="90000"/>
              </a:lnSpc>
              <a:spcBef>
                <a:spcPts val="533"/>
              </a:spcBef>
              <a:spcAft>
                <a:spcPts val="0"/>
              </a:spcAft>
              <a:buSzPts val="1800"/>
              <a:buNone/>
              <a:defRPr/>
            </a:lvl4pPr>
            <a:lvl5pPr marL="3047924" lvl="4" indent="-304792" algn="l">
              <a:lnSpc>
                <a:spcPct val="90000"/>
              </a:lnSpc>
              <a:spcBef>
                <a:spcPts val="533"/>
              </a:spcBef>
              <a:spcAft>
                <a:spcPts val="0"/>
              </a:spcAft>
              <a:buSzPts val="18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5" name="Google Shape;105;p14"/>
          <p:cNvSpPr txBox="1">
            <a:spLocks noGrp="1"/>
          </p:cNvSpPr>
          <p:nvPr>
            <p:ph type="body" idx="2"/>
          </p:nvPr>
        </p:nvSpPr>
        <p:spPr>
          <a:xfrm>
            <a:off x="828675" y="4284663"/>
            <a:ext cx="10402800" cy="850800"/>
          </a:xfrm>
          <a:prstGeom prst="rect">
            <a:avLst/>
          </a:prstGeom>
          <a:noFill/>
          <a:ln>
            <a:noFill/>
          </a:ln>
        </p:spPr>
        <p:txBody>
          <a:bodyPr spcFirstLastPara="1" wrap="square" lIns="68575" tIns="34275" rIns="68575" bIns="34275" anchor="b" anchorCtr="0">
            <a:noAutofit/>
          </a:bodyPr>
          <a:lstStyle>
            <a:lvl1pPr marL="609585" lvl="0" indent="-304792" algn="r">
              <a:lnSpc>
                <a:spcPct val="90000"/>
              </a:lnSpc>
              <a:spcBef>
                <a:spcPts val="1067"/>
              </a:spcBef>
              <a:spcAft>
                <a:spcPts val="0"/>
              </a:spcAft>
              <a:buSzPts val="1400"/>
              <a:buNone/>
              <a:defRPr sz="1867"/>
            </a:lvl1pPr>
            <a:lvl2pPr marL="1219170" lvl="1" indent="-304792" algn="r">
              <a:lnSpc>
                <a:spcPct val="90000"/>
              </a:lnSpc>
              <a:spcBef>
                <a:spcPts val="533"/>
              </a:spcBef>
              <a:spcAft>
                <a:spcPts val="0"/>
              </a:spcAft>
              <a:buSzPts val="1800"/>
              <a:buNone/>
              <a:defRPr/>
            </a:lvl2pPr>
            <a:lvl3pPr marL="1828754" lvl="2" indent="-304792" algn="r">
              <a:lnSpc>
                <a:spcPct val="90000"/>
              </a:lnSpc>
              <a:spcBef>
                <a:spcPts val="533"/>
              </a:spcBef>
              <a:spcAft>
                <a:spcPts val="0"/>
              </a:spcAft>
              <a:buSzPts val="1800"/>
              <a:buNone/>
              <a:defRPr/>
            </a:lvl3pPr>
            <a:lvl4pPr marL="2438339" lvl="3" indent="-304792" algn="r">
              <a:lnSpc>
                <a:spcPct val="90000"/>
              </a:lnSpc>
              <a:spcBef>
                <a:spcPts val="533"/>
              </a:spcBef>
              <a:spcAft>
                <a:spcPts val="0"/>
              </a:spcAft>
              <a:buSzPts val="1800"/>
              <a:buNone/>
              <a:defRPr/>
            </a:lvl4pPr>
            <a:lvl5pPr marL="3047924" lvl="4" indent="-304792" algn="r">
              <a:lnSpc>
                <a:spcPct val="90000"/>
              </a:lnSpc>
              <a:spcBef>
                <a:spcPts val="533"/>
              </a:spcBef>
              <a:spcAft>
                <a:spcPts val="0"/>
              </a:spcAft>
              <a:buSzPts val="18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471027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logo">
  <p:cSld name="Title only logo">
    <p:spTree>
      <p:nvGrpSpPr>
        <p:cNvPr id="1" name="Shape 106"/>
        <p:cNvGrpSpPr/>
        <p:nvPr/>
      </p:nvGrpSpPr>
      <p:grpSpPr>
        <a:xfrm>
          <a:off x="0" y="0"/>
          <a:ext cx="0" cy="0"/>
          <a:chOff x="0" y="0"/>
          <a:chExt cx="0" cy="0"/>
        </a:xfrm>
      </p:grpSpPr>
      <p:pic>
        <p:nvPicPr>
          <p:cNvPr id="107" name="Google Shape;107;p15"/>
          <p:cNvPicPr preferRelativeResize="0"/>
          <p:nvPr/>
        </p:nvPicPr>
        <p:blipFill rotWithShape="1">
          <a:blip r:embed="rId2">
            <a:alphaModFix/>
          </a:blip>
          <a:srcRect/>
          <a:stretch/>
        </p:blipFill>
        <p:spPr>
          <a:xfrm>
            <a:off x="3047" y="1714"/>
            <a:ext cx="12185907" cy="6854572"/>
          </a:xfrm>
          <a:prstGeom prst="rect">
            <a:avLst/>
          </a:prstGeom>
          <a:noFill/>
          <a:ln>
            <a:noFill/>
          </a:ln>
        </p:spPr>
      </p:pic>
      <p:sp>
        <p:nvSpPr>
          <p:cNvPr id="108" name="Google Shape;108;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11" name="Google Shape;111;p15"/>
          <p:cNvSpPr txBox="1">
            <a:spLocks noGrp="1"/>
          </p:cNvSpPr>
          <p:nvPr>
            <p:ph type="title"/>
          </p:nvPr>
        </p:nvSpPr>
        <p:spPr>
          <a:xfrm>
            <a:off x="838200" y="2766219"/>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Open Sans SemiBold"/>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733808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112"/>
        <p:cNvGrpSpPr/>
        <p:nvPr/>
      </p:nvGrpSpPr>
      <p:grpSpPr>
        <a:xfrm>
          <a:off x="0" y="0"/>
          <a:ext cx="0" cy="0"/>
          <a:chOff x="0" y="0"/>
          <a:chExt cx="0" cy="0"/>
        </a:xfrm>
      </p:grpSpPr>
      <p:pic>
        <p:nvPicPr>
          <p:cNvPr id="113" name="Google Shape;113;p16"/>
          <p:cNvPicPr preferRelativeResize="0"/>
          <p:nvPr/>
        </p:nvPicPr>
        <p:blipFill rotWithShape="1">
          <a:blip r:embed="rId2">
            <a:alphaModFix/>
          </a:blip>
          <a:srcRect/>
          <a:stretch/>
        </p:blipFill>
        <p:spPr>
          <a:xfrm>
            <a:off x="1524" y="2571"/>
            <a:ext cx="12188952" cy="6852859"/>
          </a:xfrm>
          <a:prstGeom prst="rect">
            <a:avLst/>
          </a:prstGeom>
          <a:noFill/>
          <a:ln>
            <a:noFill/>
          </a:ln>
        </p:spPr>
      </p:pic>
      <p:sp>
        <p:nvSpPr>
          <p:cNvPr id="114" name="Google Shape;114;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17" name="Google Shape;117;p16"/>
          <p:cNvSpPr>
            <a:spLocks noGrp="1"/>
          </p:cNvSpPr>
          <p:nvPr>
            <p:ph type="pic" idx="2"/>
          </p:nvPr>
        </p:nvSpPr>
        <p:spPr>
          <a:xfrm>
            <a:off x="0" y="1"/>
            <a:ext cx="12188800" cy="2438400"/>
          </a:xfrm>
          <a:prstGeom prst="rect">
            <a:avLst/>
          </a:prstGeom>
          <a:noFill/>
          <a:ln>
            <a:noFill/>
          </a:ln>
        </p:spPr>
      </p:sp>
      <p:sp>
        <p:nvSpPr>
          <p:cNvPr id="118" name="Google Shape;118;p16"/>
          <p:cNvSpPr txBox="1">
            <a:spLocks noGrp="1"/>
          </p:cNvSpPr>
          <p:nvPr>
            <p:ph type="title"/>
          </p:nvPr>
        </p:nvSpPr>
        <p:spPr>
          <a:xfrm>
            <a:off x="838200" y="5218545"/>
            <a:ext cx="10420800" cy="10040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Font typeface="Open Sans SemiBold"/>
              <a:buNone/>
              <a:defRPr sz="32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2292516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19"/>
        <p:cNvGrpSpPr/>
        <p:nvPr/>
      </p:nvGrpSpPr>
      <p:grpSpPr>
        <a:xfrm>
          <a:off x="0" y="0"/>
          <a:ext cx="0" cy="0"/>
          <a:chOff x="0" y="0"/>
          <a:chExt cx="0" cy="0"/>
        </a:xfrm>
      </p:grpSpPr>
      <p:sp>
        <p:nvSpPr>
          <p:cNvPr id="120" name="Google Shape;120;p17"/>
          <p:cNvSpPr>
            <a:spLocks noGrp="1"/>
          </p:cNvSpPr>
          <p:nvPr>
            <p:ph type="media" idx="2"/>
          </p:nvPr>
        </p:nvSpPr>
        <p:spPr>
          <a:xfrm>
            <a:off x="1134919" y="803563"/>
            <a:ext cx="9922000" cy="49324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1067"/>
              </a:spcBef>
              <a:spcAft>
                <a:spcPts val="0"/>
              </a:spcAft>
              <a:buClr>
                <a:schemeClr val="accent2"/>
              </a:buClr>
              <a:buSzPts val="1800"/>
              <a:buFont typeface="Arial"/>
              <a:buNone/>
              <a:defRPr sz="2400" b="0" i="0" u="none" strike="noStrike" cap="none">
                <a:latin typeface="Open Sans Light"/>
                <a:ea typeface="Open Sans Light"/>
                <a:cs typeface="Open Sans Light"/>
                <a:sym typeface="Open Sans Light"/>
              </a:defRPr>
            </a:lvl1pPr>
            <a:lvl2pPr marR="0" lvl="1" algn="l" rtl="0">
              <a:lnSpc>
                <a:spcPct val="90000"/>
              </a:lnSpc>
              <a:spcBef>
                <a:spcPts val="533"/>
              </a:spcBef>
              <a:spcAft>
                <a:spcPts val="0"/>
              </a:spcAft>
              <a:buClr>
                <a:schemeClr val="accent4"/>
              </a:buClr>
              <a:buSzPts val="18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33"/>
              </a:spcBef>
              <a:spcAft>
                <a:spcPts val="0"/>
              </a:spcAft>
              <a:buClr>
                <a:srgbClr val="7F7F7F"/>
              </a:buClr>
              <a:buSzPts val="1800"/>
              <a:buFont typeface="Arial"/>
              <a:buChar char="•"/>
              <a:defRPr sz="24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33"/>
              </a:spcBef>
              <a:spcAft>
                <a:spcPts val="0"/>
              </a:spcAft>
              <a:buClr>
                <a:schemeClr val="accent2"/>
              </a:buClr>
              <a:buSzPts val="1800"/>
              <a:buFont typeface="Arial"/>
              <a:buChar char="•"/>
              <a:defRPr sz="24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33"/>
              </a:spcBef>
              <a:spcAft>
                <a:spcPts val="0"/>
              </a:spcAft>
              <a:buClr>
                <a:srgbClr val="888B90"/>
              </a:buClr>
              <a:buSzPts val="1800"/>
              <a:buFont typeface="Arial"/>
              <a:buChar char="•"/>
              <a:defRPr sz="24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9pPr>
          </a:lstStyle>
          <a:p>
            <a:endParaRPr/>
          </a:p>
        </p:txBody>
      </p:sp>
      <p:sp>
        <p:nvSpPr>
          <p:cNvPr id="121" name="Google Shape;121;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766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965158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Open Sans SemiBold"/>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18"/>
          <p:cNvSpPr txBox="1">
            <a:spLocks noGrp="1"/>
          </p:cNvSpPr>
          <p:nvPr>
            <p:ph type="body" idx="1"/>
          </p:nvPr>
        </p:nvSpPr>
        <p:spPr>
          <a:xfrm>
            <a:off x="5183188" y="457201"/>
            <a:ext cx="6172400" cy="5404000"/>
          </a:xfrm>
          <a:prstGeom prst="rect">
            <a:avLst/>
          </a:prstGeom>
          <a:noFill/>
          <a:ln>
            <a:noFill/>
          </a:ln>
        </p:spPr>
        <p:txBody>
          <a:bodyPr spcFirstLastPara="1" wrap="square" lIns="68575" tIns="34275" rIns="68575" bIns="34275" anchor="ctr" anchorCtr="0">
            <a:noAutofit/>
          </a:bodyPr>
          <a:lstStyle>
            <a:lvl1pPr marL="609585" lvl="0" indent="-507987" algn="l">
              <a:lnSpc>
                <a:spcPct val="90000"/>
              </a:lnSpc>
              <a:spcBef>
                <a:spcPts val="1067"/>
              </a:spcBef>
              <a:spcAft>
                <a:spcPts val="0"/>
              </a:spcAft>
              <a:buSzPts val="2400"/>
              <a:buChar char="•"/>
              <a:defRPr sz="3200"/>
            </a:lvl1pPr>
            <a:lvl2pPr marL="1219170" lvl="1" indent="-482588" algn="l">
              <a:lnSpc>
                <a:spcPct val="90000"/>
              </a:lnSpc>
              <a:spcBef>
                <a:spcPts val="533"/>
              </a:spcBef>
              <a:spcAft>
                <a:spcPts val="0"/>
              </a:spcAft>
              <a:buSzPts val="2100"/>
              <a:buChar char="•"/>
              <a:defRPr sz="2800"/>
            </a:lvl2pPr>
            <a:lvl3pPr marL="1828754" lvl="2" indent="-457189" algn="l">
              <a:lnSpc>
                <a:spcPct val="90000"/>
              </a:lnSpc>
              <a:spcBef>
                <a:spcPts val="533"/>
              </a:spcBef>
              <a:spcAft>
                <a:spcPts val="0"/>
              </a:spcAft>
              <a:buSzPts val="1800"/>
              <a:buChar char="•"/>
              <a:defRPr sz="2400"/>
            </a:lvl3pPr>
            <a:lvl4pPr marL="2438339" lvl="3" indent="-431789" algn="l">
              <a:lnSpc>
                <a:spcPct val="90000"/>
              </a:lnSpc>
              <a:spcBef>
                <a:spcPts val="533"/>
              </a:spcBef>
              <a:spcAft>
                <a:spcPts val="0"/>
              </a:spcAft>
              <a:buSzPts val="1500"/>
              <a:buChar char="•"/>
              <a:defRPr sz="2000"/>
            </a:lvl4pPr>
            <a:lvl5pPr marL="3047924" lvl="4" indent="-431789" algn="l">
              <a:lnSpc>
                <a:spcPct val="90000"/>
              </a:lnSpc>
              <a:spcBef>
                <a:spcPts val="533"/>
              </a:spcBef>
              <a:spcAft>
                <a:spcPts val="0"/>
              </a:spcAft>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27" name="Google Shape;127;p18"/>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9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28" name="Google Shape;128;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5114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Open Sans SemiBold"/>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19"/>
          <p:cNvSpPr>
            <a:spLocks noGrp="1"/>
          </p:cNvSpPr>
          <p:nvPr>
            <p:ph type="pic" idx="2"/>
          </p:nvPr>
        </p:nvSpPr>
        <p:spPr>
          <a:xfrm>
            <a:off x="5183188" y="457201"/>
            <a:ext cx="6172400" cy="5404000"/>
          </a:xfrm>
          <a:prstGeom prst="rect">
            <a:avLst/>
          </a:prstGeom>
          <a:noFill/>
          <a:ln>
            <a:noFill/>
          </a:ln>
        </p:spPr>
      </p:sp>
      <p:sp>
        <p:nvSpPr>
          <p:cNvPr id="134" name="Google Shape;134;p19"/>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9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35" name="Google Shape;135;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1867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ustom Layout 1" type="tx">
  <p:cSld name="Custom Layout 1">
    <p:spTree>
      <p:nvGrpSpPr>
        <p:cNvPr id="1" name="Shape 138"/>
        <p:cNvGrpSpPr/>
        <p:nvPr/>
      </p:nvGrpSpPr>
      <p:grpSpPr>
        <a:xfrm>
          <a:off x="0" y="0"/>
          <a:ext cx="0" cy="0"/>
          <a:chOff x="0" y="0"/>
          <a:chExt cx="0" cy="0"/>
        </a:xfrm>
      </p:grpSpPr>
      <p:pic>
        <p:nvPicPr>
          <p:cNvPr id="139" name="Google Shape;139;p20" descr="Picture 6"/>
          <p:cNvPicPr preferRelativeResize="0"/>
          <p:nvPr/>
        </p:nvPicPr>
        <p:blipFill rotWithShape="1">
          <a:blip r:embed="rId2">
            <a:alphaModFix/>
          </a:blip>
          <a:srcRect/>
          <a:stretch/>
        </p:blipFill>
        <p:spPr>
          <a:xfrm>
            <a:off x="0" y="1713"/>
            <a:ext cx="12192000" cy="6854576"/>
          </a:xfrm>
          <a:prstGeom prst="rect">
            <a:avLst/>
          </a:prstGeom>
          <a:noFill/>
          <a:ln>
            <a:noFill/>
          </a:ln>
        </p:spPr>
      </p:pic>
      <p:sp>
        <p:nvSpPr>
          <p:cNvPr id="140" name="Google Shape;140;p20"/>
          <p:cNvSpPr txBox="1">
            <a:spLocks noGrp="1"/>
          </p:cNvSpPr>
          <p:nvPr>
            <p:ph type="title"/>
          </p:nvPr>
        </p:nvSpPr>
        <p:spPr>
          <a:xfrm>
            <a:off x="838200" y="4290581"/>
            <a:ext cx="11354000" cy="891200"/>
          </a:xfrm>
          <a:prstGeom prst="rect">
            <a:avLst/>
          </a:prstGeom>
          <a:noFill/>
          <a:ln>
            <a:noFill/>
          </a:ln>
        </p:spPr>
        <p:txBody>
          <a:bodyPr spcFirstLastPara="1" wrap="square" lIns="34275" tIns="34275" rIns="342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90000"/>
              </a:lnSpc>
              <a:spcBef>
                <a:spcPts val="0"/>
              </a:spcBef>
              <a:spcAft>
                <a:spcPts val="0"/>
              </a:spcAft>
              <a:buClr>
                <a:schemeClr val="accent2"/>
              </a:buClr>
              <a:buSzPts val="1400"/>
              <a:buNone/>
              <a:defRPr/>
            </a:lvl2pPr>
            <a:lvl3pPr lvl="2" algn="l" rtl="0">
              <a:lnSpc>
                <a:spcPct val="90000"/>
              </a:lnSpc>
              <a:spcBef>
                <a:spcPts val="0"/>
              </a:spcBef>
              <a:spcAft>
                <a:spcPts val="0"/>
              </a:spcAft>
              <a:buClr>
                <a:schemeClr val="accent2"/>
              </a:buClr>
              <a:buSzPts val="1400"/>
              <a:buNone/>
              <a:defRPr/>
            </a:lvl3pPr>
            <a:lvl4pPr lvl="3" algn="l" rtl="0">
              <a:lnSpc>
                <a:spcPct val="90000"/>
              </a:lnSpc>
              <a:spcBef>
                <a:spcPts val="0"/>
              </a:spcBef>
              <a:spcAft>
                <a:spcPts val="0"/>
              </a:spcAft>
              <a:buClr>
                <a:schemeClr val="accent2"/>
              </a:buClr>
              <a:buSzPts val="1400"/>
              <a:buNone/>
              <a:defRPr/>
            </a:lvl4pPr>
            <a:lvl5pPr lvl="4" algn="l" rtl="0">
              <a:lnSpc>
                <a:spcPct val="90000"/>
              </a:lnSpc>
              <a:spcBef>
                <a:spcPts val="0"/>
              </a:spcBef>
              <a:spcAft>
                <a:spcPts val="0"/>
              </a:spcAft>
              <a:buClr>
                <a:schemeClr val="accent2"/>
              </a:buClr>
              <a:buSzPts val="1400"/>
              <a:buNone/>
              <a:defRPr/>
            </a:lvl5pPr>
            <a:lvl6pPr lvl="5" algn="l" rtl="0">
              <a:lnSpc>
                <a:spcPct val="90000"/>
              </a:lnSpc>
              <a:spcBef>
                <a:spcPts val="0"/>
              </a:spcBef>
              <a:spcAft>
                <a:spcPts val="0"/>
              </a:spcAft>
              <a:buClr>
                <a:schemeClr val="accent2"/>
              </a:buClr>
              <a:buSzPts val="1400"/>
              <a:buNone/>
              <a:defRPr/>
            </a:lvl6pPr>
            <a:lvl7pPr lvl="6" algn="l" rtl="0">
              <a:lnSpc>
                <a:spcPct val="90000"/>
              </a:lnSpc>
              <a:spcBef>
                <a:spcPts val="0"/>
              </a:spcBef>
              <a:spcAft>
                <a:spcPts val="0"/>
              </a:spcAft>
              <a:buClr>
                <a:schemeClr val="accent2"/>
              </a:buClr>
              <a:buSzPts val="1400"/>
              <a:buNone/>
              <a:defRPr/>
            </a:lvl7pPr>
            <a:lvl8pPr lvl="7" algn="l" rtl="0">
              <a:lnSpc>
                <a:spcPct val="90000"/>
              </a:lnSpc>
              <a:spcBef>
                <a:spcPts val="0"/>
              </a:spcBef>
              <a:spcAft>
                <a:spcPts val="0"/>
              </a:spcAft>
              <a:buClr>
                <a:schemeClr val="accent2"/>
              </a:buClr>
              <a:buSzPts val="1400"/>
              <a:buNone/>
              <a:defRPr/>
            </a:lvl8pPr>
            <a:lvl9pPr lvl="8" algn="l" rtl="0">
              <a:lnSpc>
                <a:spcPct val="90000"/>
              </a:lnSpc>
              <a:spcBef>
                <a:spcPts val="0"/>
              </a:spcBef>
              <a:spcAft>
                <a:spcPts val="0"/>
              </a:spcAft>
              <a:buClr>
                <a:schemeClr val="accent2"/>
              </a:buClr>
              <a:buSzPts val="1400"/>
              <a:buNone/>
              <a:defRPr/>
            </a:lvl9pPr>
          </a:lstStyle>
          <a:p>
            <a:endParaRPr/>
          </a:p>
        </p:txBody>
      </p:sp>
      <p:sp>
        <p:nvSpPr>
          <p:cNvPr id="141" name="Google Shape;141;p20"/>
          <p:cNvSpPr txBox="1">
            <a:spLocks noGrp="1"/>
          </p:cNvSpPr>
          <p:nvPr>
            <p:ph type="body" idx="1"/>
          </p:nvPr>
        </p:nvSpPr>
        <p:spPr>
          <a:xfrm>
            <a:off x="3581400" y="5331271"/>
            <a:ext cx="8610800" cy="688000"/>
          </a:xfrm>
          <a:prstGeom prst="rect">
            <a:avLst/>
          </a:prstGeom>
          <a:noFill/>
          <a:ln>
            <a:noFill/>
          </a:ln>
        </p:spPr>
        <p:txBody>
          <a:bodyPr spcFirstLastPara="1" wrap="square" lIns="34275" tIns="34275" rIns="34275" bIns="34275" anchor="t" anchorCtr="0">
            <a:normAutofit/>
          </a:bodyPr>
          <a:lstStyle>
            <a:lvl1pPr marL="609585" lvl="0" indent="-304792" algn="l" rtl="0">
              <a:lnSpc>
                <a:spcPct val="90000"/>
              </a:lnSpc>
              <a:spcBef>
                <a:spcPts val="1067"/>
              </a:spcBef>
              <a:spcAft>
                <a:spcPts val="0"/>
              </a:spcAft>
              <a:buClr>
                <a:schemeClr val="accent2"/>
              </a:buClr>
              <a:buSzPts val="1400"/>
              <a:buNone/>
              <a:defRPr/>
            </a:lvl1pPr>
            <a:lvl2pPr marL="1219170" lvl="1" indent="-304792" algn="l" rtl="0">
              <a:lnSpc>
                <a:spcPct val="90000"/>
              </a:lnSpc>
              <a:spcBef>
                <a:spcPts val="1067"/>
              </a:spcBef>
              <a:spcAft>
                <a:spcPts val="0"/>
              </a:spcAft>
              <a:buClr>
                <a:schemeClr val="accent2"/>
              </a:buClr>
              <a:buSzPts val="1400"/>
              <a:buNone/>
              <a:defRPr/>
            </a:lvl2pPr>
            <a:lvl3pPr marL="1828754" lvl="2" indent="-304792" algn="l" rtl="0">
              <a:lnSpc>
                <a:spcPct val="90000"/>
              </a:lnSpc>
              <a:spcBef>
                <a:spcPts val="1067"/>
              </a:spcBef>
              <a:spcAft>
                <a:spcPts val="0"/>
              </a:spcAft>
              <a:buClr>
                <a:schemeClr val="accent2"/>
              </a:buClr>
              <a:buSzPts val="1400"/>
              <a:buNone/>
              <a:defRPr/>
            </a:lvl3pPr>
            <a:lvl4pPr marL="2438339" lvl="3" indent="-304792" algn="l" rtl="0">
              <a:lnSpc>
                <a:spcPct val="90000"/>
              </a:lnSpc>
              <a:spcBef>
                <a:spcPts val="1067"/>
              </a:spcBef>
              <a:spcAft>
                <a:spcPts val="0"/>
              </a:spcAft>
              <a:buClr>
                <a:schemeClr val="accent2"/>
              </a:buClr>
              <a:buSzPts val="1400"/>
              <a:buNone/>
              <a:defRPr/>
            </a:lvl4pPr>
            <a:lvl5pPr marL="3047924" lvl="4" indent="-304792" algn="l" rtl="0">
              <a:lnSpc>
                <a:spcPct val="90000"/>
              </a:lnSpc>
              <a:spcBef>
                <a:spcPts val="1067"/>
              </a:spcBef>
              <a:spcAft>
                <a:spcPts val="0"/>
              </a:spcAft>
              <a:buClr>
                <a:schemeClr val="accent2"/>
              </a:buClr>
              <a:buSzPts val="1400"/>
              <a:buNone/>
              <a:defRPr/>
            </a:lvl5pPr>
            <a:lvl6pPr marL="3657509" lvl="5" indent="-423323" algn="l" rtl="0">
              <a:lnSpc>
                <a:spcPct val="90000"/>
              </a:lnSpc>
              <a:spcBef>
                <a:spcPts val="1067"/>
              </a:spcBef>
              <a:spcAft>
                <a:spcPts val="0"/>
              </a:spcAft>
              <a:buSzPts val="1400"/>
              <a:buChar char="•"/>
              <a:defRPr/>
            </a:lvl6pPr>
            <a:lvl7pPr marL="4267093" lvl="6" indent="-423323" algn="l" rtl="0">
              <a:lnSpc>
                <a:spcPct val="90000"/>
              </a:lnSpc>
              <a:spcBef>
                <a:spcPts val="1067"/>
              </a:spcBef>
              <a:spcAft>
                <a:spcPts val="0"/>
              </a:spcAft>
              <a:buSzPts val="1400"/>
              <a:buChar char="•"/>
              <a:defRPr/>
            </a:lvl7pPr>
            <a:lvl8pPr marL="4876678" lvl="7" indent="-423323" algn="l" rtl="0">
              <a:lnSpc>
                <a:spcPct val="90000"/>
              </a:lnSpc>
              <a:spcBef>
                <a:spcPts val="1067"/>
              </a:spcBef>
              <a:spcAft>
                <a:spcPts val="0"/>
              </a:spcAft>
              <a:buSzPts val="1400"/>
              <a:buChar char="•"/>
              <a:defRPr/>
            </a:lvl8pPr>
            <a:lvl9pPr marL="5486263" lvl="8" indent="-423323" algn="l" rtl="0">
              <a:lnSpc>
                <a:spcPct val="90000"/>
              </a:lnSpc>
              <a:spcBef>
                <a:spcPts val="1067"/>
              </a:spcBef>
              <a:spcAft>
                <a:spcPts val="0"/>
              </a:spcAft>
              <a:buSzPts val="1400"/>
              <a:buChar char="•"/>
              <a:defRPr/>
            </a:lvl9pPr>
          </a:lstStyle>
          <a:p>
            <a:endParaRPr/>
          </a:p>
        </p:txBody>
      </p:sp>
      <p:sp>
        <p:nvSpPr>
          <p:cNvPr id="142" name="Google Shape;142;p20"/>
          <p:cNvSpPr txBox="1">
            <a:spLocks noGrp="1"/>
          </p:cNvSpPr>
          <p:nvPr>
            <p:ph type="sldNum" idx="12"/>
          </p:nvPr>
        </p:nvSpPr>
        <p:spPr>
          <a:xfrm>
            <a:off x="11080144" y="6415950"/>
            <a:ext cx="273600" cy="253885"/>
          </a:xfrm>
          <a:prstGeom prst="rect">
            <a:avLst/>
          </a:prstGeom>
          <a:noFill/>
          <a:ln>
            <a:noFill/>
          </a:ln>
        </p:spPr>
        <p:txBody>
          <a:bodyPr spcFirstLastPara="1" wrap="square" lIns="34275" tIns="34275" rIns="34275" bIns="34275" anchor="ctr" anchorCtr="0">
            <a:spAutoFit/>
          </a:bodyPr>
          <a:lstStyle>
            <a:lvl1pPr marL="0" lvl="0" indent="0" algn="r" rtl="0">
              <a:lnSpc>
                <a:spcPct val="100000"/>
              </a:lnSpc>
              <a:spcBef>
                <a:spcPts val="0"/>
              </a:spcBef>
              <a:spcAft>
                <a:spcPts val="0"/>
              </a:spcAft>
              <a:buClr>
                <a:srgbClr val="888B94"/>
              </a:buClr>
              <a:buSzPts val="900"/>
              <a:buFont typeface="Helvetica Neue"/>
              <a:buNone/>
              <a:defRPr sz="1200">
                <a:solidFill>
                  <a:srgbClr val="888B94"/>
                </a:solidFill>
              </a:defRPr>
            </a:lvl1pPr>
            <a:lvl2pPr marL="0" lvl="1" indent="0" algn="r" rtl="0">
              <a:lnSpc>
                <a:spcPct val="100000"/>
              </a:lnSpc>
              <a:spcBef>
                <a:spcPts val="0"/>
              </a:spcBef>
              <a:spcAft>
                <a:spcPts val="0"/>
              </a:spcAft>
              <a:buClr>
                <a:srgbClr val="888B94"/>
              </a:buClr>
              <a:buSzPts val="900"/>
              <a:buFont typeface="Helvetica Neue"/>
              <a:buNone/>
              <a:defRPr sz="1200">
                <a:solidFill>
                  <a:srgbClr val="888B94"/>
                </a:solidFill>
              </a:defRPr>
            </a:lvl2pPr>
            <a:lvl3pPr marL="0" lvl="2" indent="0" algn="r" rtl="0">
              <a:lnSpc>
                <a:spcPct val="100000"/>
              </a:lnSpc>
              <a:spcBef>
                <a:spcPts val="0"/>
              </a:spcBef>
              <a:spcAft>
                <a:spcPts val="0"/>
              </a:spcAft>
              <a:buClr>
                <a:srgbClr val="888B94"/>
              </a:buClr>
              <a:buSzPts val="900"/>
              <a:buFont typeface="Helvetica Neue"/>
              <a:buNone/>
              <a:defRPr sz="1200">
                <a:solidFill>
                  <a:srgbClr val="888B94"/>
                </a:solidFill>
              </a:defRPr>
            </a:lvl3pPr>
            <a:lvl4pPr marL="0" lvl="3" indent="0" algn="r" rtl="0">
              <a:lnSpc>
                <a:spcPct val="100000"/>
              </a:lnSpc>
              <a:spcBef>
                <a:spcPts val="0"/>
              </a:spcBef>
              <a:spcAft>
                <a:spcPts val="0"/>
              </a:spcAft>
              <a:buClr>
                <a:srgbClr val="888B94"/>
              </a:buClr>
              <a:buSzPts val="900"/>
              <a:buFont typeface="Helvetica Neue"/>
              <a:buNone/>
              <a:defRPr sz="1200">
                <a:solidFill>
                  <a:srgbClr val="888B94"/>
                </a:solidFill>
              </a:defRPr>
            </a:lvl4pPr>
            <a:lvl5pPr marL="0" lvl="4" indent="0" algn="r" rtl="0">
              <a:lnSpc>
                <a:spcPct val="100000"/>
              </a:lnSpc>
              <a:spcBef>
                <a:spcPts val="0"/>
              </a:spcBef>
              <a:spcAft>
                <a:spcPts val="0"/>
              </a:spcAft>
              <a:buClr>
                <a:srgbClr val="888B94"/>
              </a:buClr>
              <a:buSzPts val="900"/>
              <a:buFont typeface="Helvetica Neue"/>
              <a:buNone/>
              <a:defRPr sz="1200">
                <a:solidFill>
                  <a:srgbClr val="888B94"/>
                </a:solidFill>
              </a:defRPr>
            </a:lvl5pPr>
            <a:lvl6pPr marL="0" lvl="5" indent="0" algn="r" rtl="0">
              <a:lnSpc>
                <a:spcPct val="100000"/>
              </a:lnSpc>
              <a:spcBef>
                <a:spcPts val="0"/>
              </a:spcBef>
              <a:spcAft>
                <a:spcPts val="0"/>
              </a:spcAft>
              <a:buClr>
                <a:srgbClr val="888B94"/>
              </a:buClr>
              <a:buSzPts val="900"/>
              <a:buFont typeface="Helvetica Neue"/>
              <a:buNone/>
              <a:defRPr sz="1200">
                <a:solidFill>
                  <a:srgbClr val="888B94"/>
                </a:solidFill>
              </a:defRPr>
            </a:lvl6pPr>
            <a:lvl7pPr marL="0" lvl="6" indent="0" algn="r" rtl="0">
              <a:lnSpc>
                <a:spcPct val="100000"/>
              </a:lnSpc>
              <a:spcBef>
                <a:spcPts val="0"/>
              </a:spcBef>
              <a:spcAft>
                <a:spcPts val="0"/>
              </a:spcAft>
              <a:buClr>
                <a:srgbClr val="888B94"/>
              </a:buClr>
              <a:buSzPts val="900"/>
              <a:buFont typeface="Helvetica Neue"/>
              <a:buNone/>
              <a:defRPr sz="1200">
                <a:solidFill>
                  <a:srgbClr val="888B94"/>
                </a:solidFill>
              </a:defRPr>
            </a:lvl7pPr>
            <a:lvl8pPr marL="0" lvl="7" indent="0" algn="r" rtl="0">
              <a:lnSpc>
                <a:spcPct val="100000"/>
              </a:lnSpc>
              <a:spcBef>
                <a:spcPts val="0"/>
              </a:spcBef>
              <a:spcAft>
                <a:spcPts val="0"/>
              </a:spcAft>
              <a:buClr>
                <a:srgbClr val="888B94"/>
              </a:buClr>
              <a:buSzPts val="900"/>
              <a:buFont typeface="Helvetica Neue"/>
              <a:buNone/>
              <a:defRPr sz="1200">
                <a:solidFill>
                  <a:srgbClr val="888B94"/>
                </a:solidFill>
              </a:defRPr>
            </a:lvl8pPr>
            <a:lvl9pPr marL="0" lvl="8" indent="0" algn="r" rtl="0">
              <a:lnSpc>
                <a:spcPct val="100000"/>
              </a:lnSpc>
              <a:spcBef>
                <a:spcPts val="0"/>
              </a:spcBef>
              <a:spcAft>
                <a:spcPts val="0"/>
              </a:spcAft>
              <a:buClr>
                <a:srgbClr val="888B94"/>
              </a:buClr>
              <a:buSzPts val="900"/>
              <a:buFont typeface="Helvetica Neue"/>
              <a:buNone/>
              <a:defRPr sz="1200">
                <a:solidFill>
                  <a:srgbClr val="888B94"/>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4970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a:solidFill>
                  <a:srgbClr val="FFFFFF">
                    <a:lumMod val="65000"/>
                  </a:srgbClr>
                </a:solidFill>
                <a:latin typeface="Arial"/>
              </a:rPr>
              <a:t>KANSAS STATE DEPARTMENT OF EDUCATION </a:t>
            </a:r>
            <a:r>
              <a:rPr lang="en-US" sz="933" i="1">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584212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4"/>
            <a:ext cx="9922164" cy="4932219"/>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521708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1/11/2023</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82917971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883728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1575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51014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5611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08811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557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729224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3867060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50953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33752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348984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67029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814958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65473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783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65830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3"/>
          <p:cNvSpPr txBox="1">
            <a:spLocks noGrp="1"/>
          </p:cNvSpPr>
          <p:nvPr>
            <p:ph type="body" idx="1"/>
          </p:nvPr>
        </p:nvSpPr>
        <p:spPr>
          <a:xfrm>
            <a:off x="838200" y="2539999"/>
            <a:ext cx="10515600" cy="36368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2" name="Google Shape;22;p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5" name="Google Shape;25;p3"/>
          <p:cNvSpPr txBox="1">
            <a:spLocks noGrp="1"/>
          </p:cNvSpPr>
          <p:nvPr>
            <p:ph type="title"/>
          </p:nvPr>
        </p:nvSpPr>
        <p:spPr>
          <a:xfrm>
            <a:off x="838200" y="365125"/>
            <a:ext cx="10515600" cy="1068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 name="Google Shape;26;p3"/>
          <p:cNvSpPr txBox="1">
            <a:spLocks noGrp="1"/>
          </p:cNvSpPr>
          <p:nvPr>
            <p:ph type="body" idx="2"/>
          </p:nvPr>
        </p:nvSpPr>
        <p:spPr>
          <a:xfrm>
            <a:off x="2336800" y="1690689"/>
            <a:ext cx="9017200" cy="5040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SzPts val="1800"/>
              <a:buNone/>
              <a:defRPr>
                <a:latin typeface="Open Sans"/>
                <a:ea typeface="Open Sans"/>
                <a:cs typeface="Open Sans"/>
                <a:sym typeface="Open Sans"/>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885553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6"/>
          <p:cNvSpPr txBox="1">
            <a:spLocks noGrp="1"/>
          </p:cNvSpPr>
          <p:nvPr>
            <p:ph type="body" idx="1"/>
          </p:nvPr>
        </p:nvSpPr>
        <p:spPr>
          <a:xfrm>
            <a:off x="838200" y="1644073"/>
            <a:ext cx="10515600" cy="45328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3" name="Google Shape;43;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6" name="Google Shape;46;p6"/>
          <p:cNvSpPr txBox="1">
            <a:spLocks noGrp="1"/>
          </p:cNvSpPr>
          <p:nvPr>
            <p:ph type="title"/>
          </p:nvPr>
        </p:nvSpPr>
        <p:spPr>
          <a:xfrm>
            <a:off x="838200" y="365125"/>
            <a:ext cx="10515600" cy="1070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278062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ideo">
  <p:cSld name="1_video">
    <p:spTree>
      <p:nvGrpSpPr>
        <p:cNvPr id="1" name="Shape 119"/>
        <p:cNvGrpSpPr/>
        <p:nvPr/>
      </p:nvGrpSpPr>
      <p:grpSpPr>
        <a:xfrm>
          <a:off x="0" y="0"/>
          <a:ext cx="0" cy="0"/>
          <a:chOff x="0" y="0"/>
          <a:chExt cx="0" cy="0"/>
        </a:xfrm>
      </p:grpSpPr>
      <p:sp>
        <p:nvSpPr>
          <p:cNvPr id="120" name="Google Shape;120;p17"/>
          <p:cNvSpPr>
            <a:spLocks noGrp="1"/>
          </p:cNvSpPr>
          <p:nvPr>
            <p:ph type="media" idx="2"/>
          </p:nvPr>
        </p:nvSpPr>
        <p:spPr>
          <a:xfrm>
            <a:off x="1134919" y="803563"/>
            <a:ext cx="9922000" cy="49324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1067"/>
              </a:spcBef>
              <a:spcAft>
                <a:spcPts val="0"/>
              </a:spcAft>
              <a:buClr>
                <a:schemeClr val="accent2"/>
              </a:buClr>
              <a:buSzPts val="1800"/>
              <a:buFont typeface="Arial"/>
              <a:buNone/>
              <a:defRPr sz="2400" b="0" i="0" u="none" strike="noStrike" cap="none">
                <a:latin typeface="Open Sans Light"/>
                <a:ea typeface="Open Sans Light"/>
                <a:cs typeface="Open Sans Light"/>
                <a:sym typeface="Open Sans Light"/>
              </a:defRPr>
            </a:lvl1pPr>
            <a:lvl2pPr marR="0" lvl="1" algn="l" rtl="0">
              <a:lnSpc>
                <a:spcPct val="90000"/>
              </a:lnSpc>
              <a:spcBef>
                <a:spcPts val="533"/>
              </a:spcBef>
              <a:spcAft>
                <a:spcPts val="0"/>
              </a:spcAft>
              <a:buClr>
                <a:schemeClr val="accent4"/>
              </a:buClr>
              <a:buSzPts val="18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33"/>
              </a:spcBef>
              <a:spcAft>
                <a:spcPts val="0"/>
              </a:spcAft>
              <a:buClr>
                <a:srgbClr val="7F7F7F"/>
              </a:buClr>
              <a:buSzPts val="1800"/>
              <a:buFont typeface="Arial"/>
              <a:buChar char="•"/>
              <a:defRPr sz="24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33"/>
              </a:spcBef>
              <a:spcAft>
                <a:spcPts val="0"/>
              </a:spcAft>
              <a:buClr>
                <a:schemeClr val="accent2"/>
              </a:buClr>
              <a:buSzPts val="1800"/>
              <a:buFont typeface="Arial"/>
              <a:buChar char="•"/>
              <a:defRPr sz="24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33"/>
              </a:spcBef>
              <a:spcAft>
                <a:spcPts val="0"/>
              </a:spcAft>
              <a:buClr>
                <a:srgbClr val="888B90"/>
              </a:buClr>
              <a:buSzPts val="1800"/>
              <a:buFont typeface="Arial"/>
              <a:buChar char="•"/>
              <a:defRPr sz="24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9pPr>
          </a:lstStyle>
          <a:p>
            <a:endParaRPr/>
          </a:p>
        </p:txBody>
      </p:sp>
      <p:sp>
        <p:nvSpPr>
          <p:cNvPr id="121" name="Google Shape;121;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786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23616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4094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8427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290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1.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3445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3">
            <a:alphaModFix/>
          </a:blip>
          <a:srcRect/>
          <a:stretch/>
        </p:blipFill>
        <p:spPr>
          <a:xfrm>
            <a:off x="0" y="1714"/>
            <a:ext cx="12192000" cy="6854572"/>
          </a:xfrm>
          <a:prstGeom prst="rect">
            <a:avLst/>
          </a:prstGeom>
          <a:noFill/>
          <a:ln>
            <a:noFill/>
          </a:ln>
        </p:spPr>
      </p:pic>
      <p:sp>
        <p:nvSpPr>
          <p:cNvPr id="7" name="Google Shape;7;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B94"/>
                </a:solidFill>
                <a:latin typeface="Open Sans Light"/>
                <a:ea typeface="Open Sans Light"/>
                <a:cs typeface="Open Sans Light"/>
                <a:sym typeface="Open Sans Light"/>
              </a:defRPr>
            </a:lvl1pPr>
            <a:lvl2pPr marR="0" lvl="1"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9pPr>
          </a:lstStyle>
          <a:p>
            <a:endParaRPr/>
          </a:p>
        </p:txBody>
      </p:sp>
      <p:sp>
        <p:nvSpPr>
          <p:cNvPr id="8" name="Google Shape;8;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B94"/>
                </a:solidFill>
                <a:latin typeface="Open Sans Light"/>
                <a:ea typeface="Open Sans Light"/>
                <a:cs typeface="Open Sans Light"/>
                <a:sym typeface="Open Sans Light"/>
              </a:defRPr>
            </a:lvl1pPr>
            <a:lvl2pPr marR="0" lvl="1"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100"/>
              <a:buNone/>
              <a:defRPr sz="1867" b="0" i="0" u="none" strike="noStrike" cap="none">
                <a:solidFill>
                  <a:schemeClr val="dk1"/>
                </a:solidFill>
                <a:latin typeface="Open Sans Light"/>
                <a:ea typeface="Open Sans Light"/>
                <a:cs typeface="Open Sans Light"/>
                <a:sym typeface="Open Sans Light"/>
              </a:defRPr>
            </a:lvl9pPr>
          </a:lstStyle>
          <a:p>
            <a:endParaRPr/>
          </a:p>
        </p:txBody>
      </p:sp>
      <p:sp>
        <p:nvSpPr>
          <p:cNvPr id="9" name="Google Shape;9;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B94"/>
                </a:solidFill>
                <a:latin typeface="Open Sans Light"/>
                <a:ea typeface="Open Sans Light"/>
                <a:cs typeface="Open Sans Light"/>
                <a:sym typeface="Open Sans Light"/>
              </a:defRPr>
            </a:lvl1pPr>
            <a:lvl2pPr marL="0" marR="0" lvl="1" indent="0" algn="r" rtl="0">
              <a:spcBef>
                <a:spcPts val="0"/>
              </a:spcBef>
              <a:buNone/>
              <a:defRPr sz="1200" b="0" i="0" u="none" strike="noStrike" cap="none">
                <a:solidFill>
                  <a:srgbClr val="888B94"/>
                </a:solidFill>
                <a:latin typeface="Open Sans Light"/>
                <a:ea typeface="Open Sans Light"/>
                <a:cs typeface="Open Sans Light"/>
                <a:sym typeface="Open Sans Light"/>
              </a:defRPr>
            </a:lvl2pPr>
            <a:lvl3pPr marL="0" marR="0" lvl="2" indent="0" algn="r" rtl="0">
              <a:spcBef>
                <a:spcPts val="0"/>
              </a:spcBef>
              <a:buNone/>
              <a:defRPr sz="1200" b="0" i="0" u="none" strike="noStrike" cap="none">
                <a:solidFill>
                  <a:srgbClr val="888B94"/>
                </a:solidFill>
                <a:latin typeface="Open Sans Light"/>
                <a:ea typeface="Open Sans Light"/>
                <a:cs typeface="Open Sans Light"/>
                <a:sym typeface="Open Sans Light"/>
              </a:defRPr>
            </a:lvl3pPr>
            <a:lvl4pPr marL="0" marR="0" lvl="3" indent="0" algn="r" rtl="0">
              <a:spcBef>
                <a:spcPts val="0"/>
              </a:spcBef>
              <a:buNone/>
              <a:defRPr sz="1200" b="0" i="0" u="none" strike="noStrike" cap="none">
                <a:solidFill>
                  <a:srgbClr val="888B94"/>
                </a:solidFill>
                <a:latin typeface="Open Sans Light"/>
                <a:ea typeface="Open Sans Light"/>
                <a:cs typeface="Open Sans Light"/>
                <a:sym typeface="Open Sans Light"/>
              </a:defRPr>
            </a:lvl4pPr>
            <a:lvl5pPr marL="0" marR="0" lvl="4" indent="0" algn="r" rtl="0">
              <a:spcBef>
                <a:spcPts val="0"/>
              </a:spcBef>
              <a:buNone/>
              <a:defRPr sz="1200" b="0" i="0" u="none" strike="noStrike" cap="none">
                <a:solidFill>
                  <a:srgbClr val="888B94"/>
                </a:solidFill>
                <a:latin typeface="Open Sans Light"/>
                <a:ea typeface="Open Sans Light"/>
                <a:cs typeface="Open Sans Light"/>
                <a:sym typeface="Open Sans Light"/>
              </a:defRPr>
            </a:lvl5pPr>
            <a:lvl6pPr marL="0" marR="0" lvl="5" indent="0" algn="r" rtl="0">
              <a:spcBef>
                <a:spcPts val="0"/>
              </a:spcBef>
              <a:buNone/>
              <a:defRPr sz="1200" b="0" i="0" u="none" strike="noStrike" cap="none">
                <a:solidFill>
                  <a:srgbClr val="888B94"/>
                </a:solidFill>
                <a:latin typeface="Open Sans Light"/>
                <a:ea typeface="Open Sans Light"/>
                <a:cs typeface="Open Sans Light"/>
                <a:sym typeface="Open Sans Light"/>
              </a:defRPr>
            </a:lvl6pPr>
            <a:lvl7pPr marL="0" marR="0" lvl="6" indent="0" algn="r" rtl="0">
              <a:spcBef>
                <a:spcPts val="0"/>
              </a:spcBef>
              <a:buNone/>
              <a:defRPr sz="1200" b="0" i="0" u="none" strike="noStrike" cap="none">
                <a:solidFill>
                  <a:srgbClr val="888B94"/>
                </a:solidFill>
                <a:latin typeface="Open Sans Light"/>
                <a:ea typeface="Open Sans Light"/>
                <a:cs typeface="Open Sans Light"/>
                <a:sym typeface="Open Sans Light"/>
              </a:defRPr>
            </a:lvl7pPr>
            <a:lvl8pPr marL="0" marR="0" lvl="7" indent="0" algn="r" rtl="0">
              <a:spcBef>
                <a:spcPts val="0"/>
              </a:spcBef>
              <a:buNone/>
              <a:defRPr sz="1200" b="0" i="0" u="none" strike="noStrike" cap="none">
                <a:solidFill>
                  <a:srgbClr val="888B94"/>
                </a:solidFill>
                <a:latin typeface="Open Sans Light"/>
                <a:ea typeface="Open Sans Light"/>
                <a:cs typeface="Open Sans Light"/>
                <a:sym typeface="Open Sans Light"/>
              </a:defRPr>
            </a:lvl8pPr>
            <a:lvl9pPr marL="0" marR="0" lvl="8" indent="0" algn="r" rtl="0">
              <a:spcBef>
                <a:spcPts val="0"/>
              </a:spcBef>
              <a:buNone/>
              <a:defRPr sz="1200" b="0" i="0" u="none" strike="noStrike" cap="none">
                <a:solidFill>
                  <a:srgbClr val="888B94"/>
                </a:solidFill>
                <a:latin typeface="Open Sans Light"/>
                <a:ea typeface="Open Sans Light"/>
                <a:cs typeface="Open Sans Light"/>
                <a:sym typeface="Open Sans Light"/>
              </a:defRPr>
            </a:lvl9pPr>
          </a:lstStyle>
          <a:p>
            <a:fld id="{00000000-1234-1234-1234-123412341234}" type="slidenum">
              <a:rPr lang="en" smtClean="0"/>
              <a:pPr/>
              <a:t>‹#›</a:t>
            </a:fld>
            <a:endParaRPr lang="en"/>
          </a:p>
        </p:txBody>
      </p:sp>
      <p:sp>
        <p:nvSpPr>
          <p:cNvPr id="10" name="Google Shape;10;p1"/>
          <p:cNvSpPr txBox="1">
            <a:spLocks noGrp="1"/>
          </p:cNvSpPr>
          <p:nvPr>
            <p:ph type="title"/>
          </p:nvPr>
        </p:nvSpPr>
        <p:spPr>
          <a:xfrm>
            <a:off x="838200" y="365125"/>
            <a:ext cx="10515600" cy="1070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000"/>
              <a:buFont typeface="Open Sans SemiBold"/>
              <a:buNone/>
              <a:defRPr sz="3000" b="0" i="0" u="none" strike="noStrike" cap="none">
                <a:solidFill>
                  <a:schemeClr val="dk1"/>
                </a:solidFill>
                <a:latin typeface="Open Sans SemiBold"/>
                <a:ea typeface="Open Sans SemiBold"/>
                <a:cs typeface="Open Sans SemiBold"/>
                <a:sym typeface="Open Sans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1pPr>
            <a:lvl2pPr marL="914400" marR="0" lvl="1" indent="-342900" algn="l" rtl="0">
              <a:lnSpc>
                <a:spcPct val="90000"/>
              </a:lnSpc>
              <a:spcBef>
                <a:spcPts val="400"/>
              </a:spcBef>
              <a:spcAft>
                <a:spcPts val="0"/>
              </a:spcAft>
              <a:buClr>
                <a:schemeClr val="accent4"/>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42900" algn="l" rtl="0">
              <a:lnSpc>
                <a:spcPct val="90000"/>
              </a:lnSpc>
              <a:spcBef>
                <a:spcPts val="400"/>
              </a:spcBef>
              <a:spcAft>
                <a:spcPts val="0"/>
              </a:spcAft>
              <a:buClr>
                <a:srgbClr val="7F7F7F"/>
              </a:buClr>
              <a:buSzPts val="1800"/>
              <a:buFont typeface="Arial"/>
              <a:buChar char="•"/>
              <a:defRPr sz="18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4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4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66006508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71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62489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ksde.org/Portals/0/CSAS/CSAS%20Home/Graduation%20and%20Schools%20of%20Choice/New%20Graduation%20Requirement%20FAQ%20Sheet%2012_15_22.pdf?ver=2022-12-15-114013-710"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hyperlink" Target="https://www.ksde.org/Portals/0/CSAS/CSAS%20Home/Graduation%20and%20Schools%20of%20Choice/NEw%20Graduation%20Requirements%20FAQ.pdf?ver=2022-12-12-142812-72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rkelso@ksde.org" TargetMode="External"/><Relationship Id="rId2" Type="http://schemas.openxmlformats.org/officeDocument/2006/relationships/hyperlink" Target="mailto:dfernkopf@ksde.org" TargetMode="External"/><Relationship Id="rId1" Type="http://schemas.openxmlformats.org/officeDocument/2006/relationships/slideLayout" Target="../slideLayouts/slideLayout35.xml"/><Relationship Id="rId4" Type="http://schemas.openxmlformats.org/officeDocument/2006/relationships/hyperlink" Target="http://www.ksd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38990" y="4663560"/>
            <a:ext cx="11811000" cy="891019"/>
          </a:xfrm>
        </p:spPr>
        <p:txBody>
          <a:bodyPr>
            <a:noAutofit/>
          </a:bodyPr>
          <a:lstStyle/>
          <a:p>
            <a:r>
              <a:rPr lang="en-US" sz="3200" b="1" dirty="0">
                <a:latin typeface="+mn-lt"/>
              </a:rPr>
              <a:t>Changes to High School Graduation Requirements</a:t>
            </a:r>
          </a:p>
        </p:txBody>
      </p:sp>
    </p:spTree>
    <p:extLst>
      <p:ext uri="{BB962C8B-B14F-4D97-AF65-F5344CB8AC3E}">
        <p14:creationId xmlns:p14="http://schemas.microsoft.com/office/powerpoint/2010/main" val="4697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839788" y="365125"/>
            <a:ext cx="10515600" cy="1149200"/>
          </a:xfrm>
          <a:prstGeom prst="rect">
            <a:avLst/>
          </a:prstGeom>
          <a:noFill/>
          <a:ln>
            <a:noFill/>
          </a:ln>
        </p:spPr>
        <p:txBody>
          <a:bodyPr spcFirstLastPara="1" wrap="square" lIns="91433" tIns="45700" rIns="91433" bIns="45700" anchor="ctr" anchorCtr="0">
            <a:noAutofit/>
          </a:bodyPr>
          <a:lstStyle/>
          <a:p>
            <a:pPr>
              <a:buSzPts val="3000"/>
            </a:pPr>
            <a:r>
              <a:rPr lang="en" sz="4267" dirty="0"/>
              <a:t>Other Information</a:t>
            </a:r>
            <a:endParaRPr sz="4267" dirty="0"/>
          </a:p>
        </p:txBody>
      </p:sp>
      <p:sp>
        <p:nvSpPr>
          <p:cNvPr id="394" name="Google Shape;394;p50"/>
          <p:cNvSpPr txBox="1">
            <a:spLocks noGrp="1"/>
          </p:cNvSpPr>
          <p:nvPr>
            <p:ph type="body" idx="2"/>
          </p:nvPr>
        </p:nvSpPr>
        <p:spPr>
          <a:xfrm>
            <a:off x="839800" y="1839351"/>
            <a:ext cx="9929600" cy="3629200"/>
          </a:xfrm>
          <a:prstGeom prst="rect">
            <a:avLst/>
          </a:prstGeom>
          <a:noFill/>
          <a:ln>
            <a:noFill/>
          </a:ln>
        </p:spPr>
        <p:txBody>
          <a:bodyPr spcFirstLastPara="1" wrap="square" lIns="91433" tIns="45700" rIns="91433" bIns="45700" anchor="t" anchorCtr="0">
            <a:noAutofit/>
          </a:bodyPr>
          <a:lstStyle/>
          <a:p>
            <a:pPr marL="685800" indent="-685800">
              <a:spcBef>
                <a:spcPts val="0"/>
              </a:spcBef>
              <a:buFont typeface="Arial" panose="020B0604020202020204" pitchFamily="34" charset="0"/>
              <a:buChar char="•"/>
            </a:pPr>
            <a:r>
              <a:rPr lang="en" dirty="0"/>
              <a:t>These changes begin with the class of 2028. (Current 7</a:t>
            </a:r>
            <a:r>
              <a:rPr lang="en" baseline="30000" dirty="0"/>
              <a:t>th</a:t>
            </a:r>
            <a:r>
              <a:rPr lang="en" dirty="0"/>
              <a:t> Grade class.)</a:t>
            </a:r>
          </a:p>
          <a:p>
            <a:pPr marL="685800" indent="-685800">
              <a:spcBef>
                <a:spcPts val="0"/>
              </a:spcBef>
              <a:buFont typeface="Arial" panose="020B0604020202020204" pitchFamily="34" charset="0"/>
              <a:buChar char="•"/>
            </a:pPr>
            <a:r>
              <a:rPr lang="en" dirty="0"/>
              <a:t>Follow the FAQ page as questions emerge and answers are provided: </a:t>
            </a:r>
            <a:r>
              <a:rPr lang="en-US" b="1" dirty="0">
                <a:hlinkClick r:id="rId3"/>
              </a:rPr>
              <a:t>New Graduation Requirements FAQ</a:t>
            </a:r>
            <a:r>
              <a:rPr lang="en-US" b="1" dirty="0">
                <a:hlinkClick r:id="rId4"/>
              </a:rPr>
              <a:t> </a:t>
            </a:r>
            <a:r>
              <a:rPr lang="en-US" b="1" dirty="0"/>
              <a:t>(As of December 15, 2022)</a:t>
            </a:r>
          </a:p>
          <a:p>
            <a:pPr marL="685800" indent="-685800">
              <a:spcBef>
                <a:spcPts val="0"/>
              </a:spcBef>
              <a:buFont typeface="Arial" panose="020B0604020202020204" pitchFamily="34" charset="0"/>
              <a:buChar char="•"/>
            </a:pPr>
            <a:endParaRPr lang="en" dirty="0"/>
          </a:p>
          <a:p>
            <a:pPr marL="571500" indent="-571500">
              <a:spcBef>
                <a:spcPts val="0"/>
              </a:spcBef>
              <a:buFont typeface="Arial" panose="020B0604020202020204" pitchFamily="34" charset="0"/>
              <a:buChar char="•"/>
            </a:pPr>
            <a:endParaRPr sz="3733" dirty="0"/>
          </a:p>
        </p:txBody>
      </p:sp>
    </p:spTree>
    <p:extLst>
      <p:ext uri="{BB962C8B-B14F-4D97-AF65-F5344CB8AC3E}">
        <p14:creationId xmlns:p14="http://schemas.microsoft.com/office/powerpoint/2010/main" val="1781797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95739" y="1383956"/>
            <a:ext cx="4592495" cy="3805882"/>
          </a:xfrm>
          <a:ln>
            <a:noFill/>
          </a:ln>
        </p:spPr>
        <p:txBody>
          <a:bodyPr>
            <a:normAutofit lnSpcReduction="10000"/>
          </a:bodyPr>
          <a:lstStyle/>
          <a:p>
            <a:pPr lvl="1">
              <a:spcBef>
                <a:spcPts val="0"/>
              </a:spcBef>
            </a:pPr>
            <a:r>
              <a:rPr lang="en-US" sz="1600" dirty="0"/>
              <a:t>For more information, contact: </a:t>
            </a:r>
          </a:p>
          <a:p>
            <a:pPr lvl="1">
              <a:spcBef>
                <a:spcPts val="0"/>
              </a:spcBef>
            </a:pPr>
            <a:endParaRPr lang="en-US" sz="1600" dirty="0"/>
          </a:p>
          <a:p>
            <a:pPr lvl="1">
              <a:spcBef>
                <a:spcPts val="0"/>
              </a:spcBef>
            </a:pPr>
            <a:endParaRPr lang="en-US" sz="1600" dirty="0"/>
          </a:p>
          <a:p>
            <a:pPr lvl="1"/>
            <a:r>
              <a:rPr lang="en-US" sz="1600" dirty="0"/>
              <a:t>Dr. David Fernkopf</a:t>
            </a:r>
          </a:p>
          <a:p>
            <a:pPr lvl="1"/>
            <a:r>
              <a:rPr lang="en-US" sz="1600" dirty="0"/>
              <a:t>Assistant Director</a:t>
            </a:r>
          </a:p>
          <a:p>
            <a:pPr lvl="1"/>
            <a:r>
              <a:rPr lang="en-US" sz="1600" dirty="0"/>
              <a:t>Career, Standards, and Assessment Services</a:t>
            </a:r>
          </a:p>
          <a:p>
            <a:pPr lvl="1"/>
            <a:r>
              <a:rPr lang="en-US" sz="1600" dirty="0"/>
              <a:t>(785) 296-8447</a:t>
            </a:r>
          </a:p>
          <a:p>
            <a:pPr lvl="1"/>
            <a:r>
              <a:rPr lang="en-US" sz="1600" dirty="0">
                <a:hlinkClick r:id="rId2"/>
              </a:rPr>
              <a:t>dfernkopf@ksde.org</a:t>
            </a:r>
            <a:endParaRPr lang="en-US" sz="1600" dirty="0"/>
          </a:p>
          <a:p>
            <a:pPr lvl="1"/>
            <a:endParaRPr lang="en-US" sz="1600" dirty="0"/>
          </a:p>
          <a:p>
            <a:pPr lvl="1"/>
            <a:endParaRPr lang="en-US" sz="1600" dirty="0"/>
          </a:p>
          <a:p>
            <a:pPr lvl="1"/>
            <a:r>
              <a:rPr lang="en-US" sz="1600" dirty="0"/>
              <a:t>Dr. Robyn Kelso</a:t>
            </a:r>
            <a:br>
              <a:rPr lang="en-US" sz="1600" dirty="0"/>
            </a:br>
            <a:r>
              <a:rPr lang="en-US" sz="1600" dirty="0"/>
              <a:t>Education Program Consultant</a:t>
            </a:r>
            <a:br>
              <a:rPr lang="en-US" sz="1600" dirty="0"/>
            </a:br>
            <a:r>
              <a:rPr lang="en-US" sz="1600" dirty="0"/>
              <a:t>Career Standards and Assessment Services</a:t>
            </a:r>
            <a:br>
              <a:rPr lang="en-US" sz="1600" dirty="0"/>
            </a:br>
            <a:r>
              <a:rPr lang="en-US" sz="1600" dirty="0"/>
              <a:t>(785) 296-3444</a:t>
            </a:r>
            <a:br>
              <a:rPr lang="en-US" sz="1600" dirty="0"/>
            </a:br>
            <a:r>
              <a:rPr lang="en-US" sz="1600" dirty="0">
                <a:hlinkClick r:id="rId3"/>
              </a:rPr>
              <a:t>rkelso@ksde.org</a:t>
            </a:r>
            <a:r>
              <a:rPr lang="en-US" sz="1600"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7296467" y="1383956"/>
            <a:ext cx="4592495" cy="3199048"/>
          </a:xfrm>
          <a:ln>
            <a:noFill/>
          </a:ln>
        </p:spPr>
        <p:txBody>
          <a:bodyPr/>
          <a:lstStyle/>
          <a:p>
            <a:endParaRPr lang="en-US" sz="1600" dirty="0"/>
          </a:p>
          <a:p>
            <a:endParaRPr lang="en-US" sz="1600" dirty="0"/>
          </a:p>
          <a:p>
            <a:endParaRPr lang="en-US" sz="1600" dirty="0"/>
          </a:p>
          <a:p>
            <a:r>
              <a:rPr lang="en-US" sz="1600" dirty="0"/>
              <a:t>Kansas State Department of Education</a:t>
            </a:r>
            <a:br>
              <a:rPr lang="en-US" sz="1600" dirty="0"/>
            </a:br>
            <a:r>
              <a:rPr lang="en-US" sz="1600" dirty="0"/>
              <a:t>900 S.W. Jackson Street, Suite 102</a:t>
            </a:r>
            <a:br>
              <a:rPr lang="en-US" sz="1600" dirty="0"/>
            </a:br>
            <a:r>
              <a:rPr lang="en-US" sz="1600" dirty="0"/>
              <a:t>Topeka, Kansas 66612-1212</a:t>
            </a:r>
            <a:br>
              <a:rPr lang="en-US" sz="1600" dirty="0"/>
            </a:br>
            <a:br>
              <a:rPr lang="en-US" sz="1600" dirty="0"/>
            </a:br>
            <a:r>
              <a:rPr lang="en-US" sz="1600" dirty="0">
                <a:hlinkClick r:id="rId4"/>
              </a:rPr>
              <a:t>www.ksde.org</a:t>
            </a:r>
            <a:r>
              <a:rPr lang="en-US" sz="1600" dirty="0"/>
              <a:t> </a:t>
            </a:r>
          </a:p>
          <a:p>
            <a:endParaRPr lang="en-US" dirty="0"/>
          </a:p>
        </p:txBody>
      </p:sp>
    </p:spTree>
    <p:extLst>
      <p:ext uri="{BB962C8B-B14F-4D97-AF65-F5344CB8AC3E}">
        <p14:creationId xmlns:p14="http://schemas.microsoft.com/office/powerpoint/2010/main" val="133472178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7"/>
          <p:cNvSpPr txBox="1">
            <a:spLocks noGrp="1"/>
          </p:cNvSpPr>
          <p:nvPr>
            <p:ph type="body" idx="1"/>
          </p:nvPr>
        </p:nvSpPr>
        <p:spPr>
          <a:xfrm>
            <a:off x="838200" y="1663875"/>
            <a:ext cx="10017200" cy="4368800"/>
          </a:xfrm>
          <a:prstGeom prst="rect">
            <a:avLst/>
          </a:prstGeom>
          <a:noFill/>
          <a:ln>
            <a:noFill/>
          </a:ln>
        </p:spPr>
        <p:txBody>
          <a:bodyPr spcFirstLastPara="1" wrap="square" lIns="45700" tIns="45700" rIns="45700" bIns="45700" anchor="t" anchorCtr="0">
            <a:normAutofit/>
          </a:bodyPr>
          <a:lstStyle/>
          <a:p>
            <a:pPr marL="0" indent="0">
              <a:lnSpc>
                <a:spcPct val="100000"/>
              </a:lnSpc>
              <a:spcBef>
                <a:spcPts val="0"/>
              </a:spcBef>
              <a:buSzPts val="2300"/>
              <a:buNone/>
            </a:pPr>
            <a:r>
              <a:rPr lang="en" sz="3067" b="1" dirty="0">
                <a:latin typeface="Open Sans SemiBold" panose="020B0706030804020204" pitchFamily="34" charset="0"/>
                <a:ea typeface="Open Sans SemiBold" panose="020B0706030804020204" pitchFamily="34" charset="0"/>
                <a:cs typeface="Open Sans SemiBold" panose="020B0706030804020204" pitchFamily="34" charset="0"/>
              </a:rPr>
              <a:t>Recommendation that KSDE shall:</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457189" indent="-431789">
              <a:lnSpc>
                <a:spcPct val="115000"/>
              </a:lnSpc>
              <a:spcBef>
                <a:spcPts val="800"/>
              </a:spcBef>
              <a:buSzPts val="1700"/>
            </a:pPr>
            <a:r>
              <a:rPr lang="en" sz="2267" dirty="0"/>
              <a:t>Define what constitutes the awarding of credit based on </a:t>
            </a:r>
            <a:r>
              <a:rPr lang="en" sz="2267" i="1" dirty="0"/>
              <a:t>Mastery &amp; Competency</a:t>
            </a:r>
            <a:r>
              <a:rPr lang="en" sz="2267" dirty="0"/>
              <a:t>, using specific examples.</a:t>
            </a:r>
            <a:endParaRPr sz="2267" dirty="0"/>
          </a:p>
          <a:p>
            <a:pPr marL="457189" indent="-431789">
              <a:lnSpc>
                <a:spcPct val="115000"/>
              </a:lnSpc>
              <a:buSzPts val="1700"/>
            </a:pPr>
            <a:r>
              <a:rPr lang="en" sz="2267" dirty="0"/>
              <a:t>Establish criteria for alternative avenues to credit attainment.</a:t>
            </a:r>
            <a:endParaRPr sz="2267" dirty="0"/>
          </a:p>
          <a:p>
            <a:pPr marL="457189" indent="-431789">
              <a:lnSpc>
                <a:spcPct val="115000"/>
              </a:lnSpc>
              <a:buSzPts val="1700"/>
            </a:pPr>
            <a:r>
              <a:rPr lang="en" sz="2267" dirty="0"/>
              <a:t>Clarify the objective of IPS as part of high school graduation pathways.</a:t>
            </a:r>
            <a:endParaRPr sz="2267" dirty="0"/>
          </a:p>
          <a:p>
            <a:pPr marL="457189" indent="-431789">
              <a:lnSpc>
                <a:spcPct val="115000"/>
              </a:lnSpc>
              <a:spcAft>
                <a:spcPts val="1067"/>
              </a:spcAft>
              <a:buSzPts val="1700"/>
            </a:pPr>
            <a:r>
              <a:rPr lang="en" sz="2267" dirty="0"/>
              <a:t>Provide assistance, structures and resources for students and families to improve </a:t>
            </a:r>
            <a:r>
              <a:rPr lang="en" sz="2267" b="1" dirty="0">
                <a:latin typeface="Open Sans SemiBold" panose="020B0706030804020204" pitchFamily="34" charset="0"/>
                <a:ea typeface="Open Sans SemiBold" panose="020B0706030804020204" pitchFamily="34" charset="0"/>
                <a:cs typeface="Open Sans SemiBold" panose="020B0706030804020204" pitchFamily="34" charset="0"/>
              </a:rPr>
              <a:t>education engagement</a:t>
            </a:r>
            <a:r>
              <a:rPr lang="en" sz="2267"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 sz="2267" dirty="0"/>
              <a:t>which better meets the needs of ALL students.</a:t>
            </a:r>
            <a:endParaRPr sz="2267" dirty="0"/>
          </a:p>
        </p:txBody>
      </p:sp>
      <p:sp>
        <p:nvSpPr>
          <p:cNvPr id="371" name="Google Shape;371;p47"/>
          <p:cNvSpPr txBox="1">
            <a:spLocks noGrp="1"/>
          </p:cNvSpPr>
          <p:nvPr>
            <p:ph type="title"/>
          </p:nvPr>
        </p:nvSpPr>
        <p:spPr>
          <a:xfrm>
            <a:off x="838200" y="365125"/>
            <a:ext cx="10515600" cy="1070000"/>
          </a:xfrm>
          <a:prstGeom prst="rect">
            <a:avLst/>
          </a:prstGeom>
          <a:noFill/>
          <a:ln>
            <a:noFill/>
          </a:ln>
        </p:spPr>
        <p:txBody>
          <a:bodyPr spcFirstLastPara="1" wrap="square" lIns="45700" tIns="45700" rIns="45700" bIns="45700" anchor="ctr" anchorCtr="0">
            <a:normAutofit/>
          </a:bodyPr>
          <a:lstStyle/>
          <a:p>
            <a:pPr>
              <a:buClr>
                <a:schemeClr val="accent2"/>
              </a:buClr>
              <a:buSzPts val="3000"/>
            </a:pPr>
            <a:r>
              <a:rPr lang="en" sz="4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sym typeface="Helvetica Neue"/>
              </a:rPr>
              <a:t>Mastery </a:t>
            </a:r>
            <a:r>
              <a:rPr lang="en-US" sz="4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sym typeface="Helvetica Neue"/>
              </a:rPr>
              <a:t>and</a:t>
            </a:r>
            <a:r>
              <a:rPr lang="en" sz="4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sym typeface="Helvetica Neue"/>
              </a:rPr>
              <a:t> Competency – No Change</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body" idx="1"/>
          </p:nvPr>
        </p:nvSpPr>
        <p:spPr>
          <a:xfrm>
            <a:off x="838200" y="1823799"/>
            <a:ext cx="4225200" cy="4282711"/>
          </a:xfrm>
          <a:prstGeom prst="rect">
            <a:avLst/>
          </a:prstGeom>
          <a:noFill/>
          <a:ln>
            <a:noFill/>
          </a:ln>
        </p:spPr>
        <p:txBody>
          <a:bodyPr spcFirstLastPara="1" wrap="square" lIns="45700" tIns="45700" rIns="45700" bIns="45700" anchor="t" anchorCtr="0">
            <a:normAutofit/>
          </a:bodyPr>
          <a:lstStyle/>
          <a:p>
            <a:pPr marL="0" indent="0">
              <a:lnSpc>
                <a:spcPct val="115000"/>
              </a:lnSpc>
              <a:spcBef>
                <a:spcPts val="0"/>
              </a:spcBef>
              <a:buNone/>
            </a:pPr>
            <a:r>
              <a:rPr lang="en" sz="3200" dirty="0"/>
              <a:t>Students will complete </a:t>
            </a:r>
            <a:r>
              <a:rPr lang="en" sz="3200" b="1" u="sng" dirty="0"/>
              <a:t>two or more</a:t>
            </a:r>
            <a:r>
              <a:rPr lang="en" sz="3200" dirty="0"/>
              <a:t> postsecondary assets from either of two categories, aligned with their Individual Plan of Study. </a:t>
            </a:r>
            <a:endParaRPr sz="3200" dirty="0"/>
          </a:p>
          <a:p>
            <a:pPr marL="0" indent="0">
              <a:lnSpc>
                <a:spcPct val="115000"/>
              </a:lnSpc>
              <a:spcBef>
                <a:spcPts val="0"/>
              </a:spcBef>
              <a:buNone/>
            </a:pPr>
            <a:endParaRPr sz="2533" dirty="0"/>
          </a:p>
          <a:p>
            <a:pPr marL="0" indent="0">
              <a:lnSpc>
                <a:spcPct val="115000"/>
              </a:lnSpc>
              <a:spcBef>
                <a:spcPts val="0"/>
              </a:spcBef>
              <a:buNone/>
            </a:pPr>
            <a:endParaRPr sz="2533" strike="sngStrike" dirty="0">
              <a:solidFill>
                <a:srgbClr val="FF0000"/>
              </a:solidFill>
            </a:endParaRPr>
          </a:p>
        </p:txBody>
      </p:sp>
      <p:sp>
        <p:nvSpPr>
          <p:cNvPr id="287" name="Google Shape;287;p37"/>
          <p:cNvSpPr txBox="1">
            <a:spLocks noGrp="1"/>
          </p:cNvSpPr>
          <p:nvPr>
            <p:ph type="title"/>
          </p:nvPr>
        </p:nvSpPr>
        <p:spPr>
          <a:xfrm>
            <a:off x="838200" y="365125"/>
            <a:ext cx="10515600" cy="1068400"/>
          </a:xfrm>
          <a:prstGeom prst="rect">
            <a:avLst/>
          </a:prstGeom>
          <a:noFill/>
          <a:ln>
            <a:noFill/>
          </a:ln>
        </p:spPr>
        <p:txBody>
          <a:bodyPr spcFirstLastPara="1" wrap="square" lIns="45700" tIns="45700" rIns="45700" bIns="45700" anchor="ctr" anchorCtr="0">
            <a:normAutofit/>
          </a:bodyPr>
          <a:lstStyle/>
          <a:p>
            <a:pPr>
              <a:buClr>
                <a:schemeClr val="accent2"/>
              </a:buClr>
              <a:buSzPts val="3000"/>
            </a:pPr>
            <a:r>
              <a:rPr lang="en" sz="4000" dirty="0"/>
              <a:t>Postsecondary </a:t>
            </a:r>
            <a:r>
              <a:rPr lang="en-US" sz="4000" dirty="0"/>
              <a:t>a</a:t>
            </a:r>
            <a:r>
              <a:rPr lang="en" sz="4000" dirty="0"/>
              <a:t>ssets</a:t>
            </a:r>
            <a:endParaRPr sz="4000" dirty="0"/>
          </a:p>
        </p:txBody>
      </p:sp>
      <p:pic>
        <p:nvPicPr>
          <p:cNvPr id="288" name="Google Shape;288;p37"/>
          <p:cNvPicPr preferRelativeResize="0"/>
          <p:nvPr/>
        </p:nvPicPr>
        <p:blipFill>
          <a:blip r:embed="rId3">
            <a:alphaModFix/>
          </a:blip>
          <a:stretch>
            <a:fillRect/>
          </a:stretch>
        </p:blipFill>
        <p:spPr>
          <a:xfrm>
            <a:off x="5215800" y="2002851"/>
            <a:ext cx="6823800" cy="383172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body" idx="1"/>
          </p:nvPr>
        </p:nvSpPr>
        <p:spPr>
          <a:xfrm>
            <a:off x="1043600" y="2284897"/>
            <a:ext cx="5457025" cy="3636800"/>
          </a:xfrm>
          <a:prstGeom prst="rect">
            <a:avLst/>
          </a:prstGeom>
        </p:spPr>
        <p:txBody>
          <a:bodyPr spcFirstLastPara="1" wrap="square" lIns="91433" tIns="45700" rIns="91433" bIns="45700" anchor="t" anchorCtr="0">
            <a:noAutofit/>
          </a:bodyPr>
          <a:lstStyle/>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Youth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a</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pprenticeships</a:t>
            </a:r>
            <a:endParaRPr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40 or more Community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s</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ervice</a:t>
            </a: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h</a:t>
            </a: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ours</a:t>
            </a:r>
            <a:endParaRPr sz="2200" dirty="0">
              <a:solidFill>
                <a:srgbClr val="000000"/>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Client-</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c</a:t>
            </a: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entered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p</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rojects</a:t>
            </a:r>
            <a:endPar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r>
              <a:rPr lang="en-US" sz="2200" dirty="0">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Workplace learning experience directly related to a student IPS </a:t>
            </a:r>
          </a:p>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Industry-</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r</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ecognized</a:t>
            </a: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c</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ertifications</a:t>
            </a:r>
            <a:endParaRPr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Seal of Biliteracy</a:t>
            </a:r>
            <a:endParaRPr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endParaRPr sz="1733" dirty="0"/>
          </a:p>
        </p:txBody>
      </p:sp>
      <p:sp>
        <p:nvSpPr>
          <p:cNvPr id="294" name="Google Shape;294;p38"/>
          <p:cNvSpPr txBox="1">
            <a:spLocks noGrp="1"/>
          </p:cNvSpPr>
          <p:nvPr>
            <p:ph type="body" idx="2"/>
          </p:nvPr>
        </p:nvSpPr>
        <p:spPr>
          <a:xfrm>
            <a:off x="838200" y="1690689"/>
            <a:ext cx="9017200" cy="504000"/>
          </a:xfrm>
          <a:prstGeom prst="rect">
            <a:avLst/>
          </a:prstGeom>
        </p:spPr>
        <p:txBody>
          <a:bodyPr spcFirstLastPara="1" wrap="square" lIns="91433" tIns="45700" rIns="91433" bIns="45700" anchor="t" anchorCtr="0">
            <a:noAutofit/>
          </a:bodyPr>
          <a:lstStyle/>
          <a:p>
            <a:pPr marL="0" indent="0"/>
            <a:r>
              <a:rPr lang="en" sz="2000" dirty="0"/>
              <a:t>Career &amp; Real-World Examples:</a:t>
            </a:r>
            <a:endParaRPr sz="2000" dirty="0"/>
          </a:p>
        </p:txBody>
      </p:sp>
      <p:sp>
        <p:nvSpPr>
          <p:cNvPr id="295" name="Google Shape;295;p38"/>
          <p:cNvSpPr txBox="1">
            <a:spLocks noGrp="1"/>
          </p:cNvSpPr>
          <p:nvPr>
            <p:ph type="body" idx="1"/>
          </p:nvPr>
        </p:nvSpPr>
        <p:spPr>
          <a:xfrm>
            <a:off x="7139600" y="2284897"/>
            <a:ext cx="5052400" cy="3636800"/>
          </a:xfrm>
          <a:prstGeom prst="rect">
            <a:avLst/>
          </a:prstGeom>
        </p:spPr>
        <p:txBody>
          <a:bodyPr spcFirstLastPara="1" wrap="square" lIns="91433" tIns="45700" rIns="91433" bIns="45700" anchor="t" anchorCtr="0">
            <a:noAutofit/>
          </a:bodyPr>
          <a:lstStyle/>
          <a:p>
            <a:pPr marL="0" indent="-338658">
              <a:lnSpc>
                <a:spcPct val="150000"/>
              </a:lnSpc>
              <a:spcBef>
                <a:spcPts val="0"/>
              </a:spcBef>
              <a:buSzPts val="600"/>
              <a:buNone/>
            </a:pPr>
            <a:r>
              <a:rPr lang="en" sz="2200" dirty="0">
                <a:solidFill>
                  <a:srgbClr val="000000"/>
                </a:solidFill>
                <a:highlight>
                  <a:schemeClr val="lt1"/>
                </a:highlight>
              </a:rPr>
              <a:t>CTE Scholar</a:t>
            </a:r>
            <a:endParaRPr sz="2200" dirty="0">
              <a:solidFill>
                <a:srgbClr val="000000"/>
              </a:solidFill>
              <a:highlight>
                <a:schemeClr val="lt1"/>
              </a:highlight>
            </a:endParaRPr>
          </a:p>
          <a:p>
            <a:pPr marL="0" indent="-338658">
              <a:lnSpc>
                <a:spcPct val="150000"/>
              </a:lnSpc>
              <a:spcBef>
                <a:spcPts val="0"/>
              </a:spcBef>
              <a:buSzPts val="600"/>
              <a:buNone/>
            </a:pPr>
            <a:r>
              <a:rPr lang="en" sz="2200" dirty="0">
                <a:solidFill>
                  <a:srgbClr val="000000"/>
                </a:solidFill>
                <a:highlight>
                  <a:schemeClr val="lt1"/>
                </a:highlight>
              </a:rPr>
              <a:t>Eagle Scout or Gold Scout</a:t>
            </a:r>
            <a:endParaRPr sz="2200" dirty="0">
              <a:solidFill>
                <a:srgbClr val="000000"/>
              </a:solidFill>
              <a:highlight>
                <a:schemeClr val="lt1"/>
              </a:highlight>
            </a:endParaRPr>
          </a:p>
          <a:p>
            <a:pPr marL="0" indent="-338658">
              <a:lnSpc>
                <a:spcPct val="150000"/>
              </a:lnSpc>
              <a:spcBef>
                <a:spcPts val="0"/>
              </a:spcBef>
              <a:buSzPts val="600"/>
              <a:buNone/>
            </a:pPr>
            <a:r>
              <a:rPr lang="en" sz="2200" dirty="0">
                <a:solidFill>
                  <a:srgbClr val="000000"/>
                </a:solidFill>
                <a:highlight>
                  <a:schemeClr val="lt1"/>
                </a:highlight>
              </a:rPr>
              <a:t>4-H Kansas Key Award</a:t>
            </a:r>
          </a:p>
          <a:p>
            <a:pPr marL="0" indent="-338658">
              <a:lnSpc>
                <a:spcPct val="150000"/>
              </a:lnSpc>
              <a:spcBef>
                <a:spcPts val="0"/>
              </a:spcBef>
              <a:buSzPts val="600"/>
              <a:buNone/>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Two or more high school athletics/activities</a:t>
            </a:r>
          </a:p>
          <a:p>
            <a:pPr marL="0" indent="-338658">
              <a:lnSpc>
                <a:spcPct val="150000"/>
              </a:lnSpc>
              <a:spcBef>
                <a:spcPts val="0"/>
              </a:spcBef>
              <a:buSzPts val="600"/>
              <a:buNone/>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JROTC</a:t>
            </a:r>
          </a:p>
          <a:p>
            <a:pPr marL="0" indent="-338658">
              <a:lnSpc>
                <a:spcPct val="150000"/>
              </a:lnSpc>
              <a:spcBef>
                <a:spcPts val="0"/>
              </a:spcBef>
              <a:buSzPts val="600"/>
              <a:buNone/>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90% attendance in high school </a:t>
            </a:r>
            <a:endParaRPr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6" name="Google Shape;296;p38"/>
          <p:cNvSpPr txBox="1">
            <a:spLocks noGrp="1"/>
          </p:cNvSpPr>
          <p:nvPr>
            <p:ph type="title"/>
          </p:nvPr>
        </p:nvSpPr>
        <p:spPr>
          <a:xfrm>
            <a:off x="838200" y="365125"/>
            <a:ext cx="10515600" cy="1068400"/>
          </a:xfrm>
          <a:prstGeom prst="rect">
            <a:avLst/>
          </a:prstGeom>
          <a:noFill/>
          <a:ln>
            <a:noFill/>
          </a:ln>
        </p:spPr>
        <p:txBody>
          <a:bodyPr spcFirstLastPara="1" wrap="square" lIns="45700" tIns="45700" rIns="45700" bIns="45700" anchor="ctr" anchorCtr="0">
            <a:normAutofit/>
          </a:bodyPr>
          <a:lstStyle/>
          <a:p>
            <a:pPr>
              <a:buClr>
                <a:schemeClr val="accent2"/>
              </a:buClr>
              <a:buSzPts val="3000"/>
            </a:pPr>
            <a:r>
              <a:rPr lang="en" sz="4000" dirty="0"/>
              <a:t>Postsecondary </a:t>
            </a:r>
            <a:r>
              <a:rPr lang="en-US" sz="4000" dirty="0"/>
              <a:t>a</a:t>
            </a:r>
            <a:r>
              <a:rPr lang="en" sz="4000" dirty="0"/>
              <a:t>ssets</a:t>
            </a:r>
            <a:endParaRPr sz="4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txBox="1">
            <a:spLocks noGrp="1"/>
          </p:cNvSpPr>
          <p:nvPr>
            <p:ph type="body" idx="1"/>
          </p:nvPr>
        </p:nvSpPr>
        <p:spPr>
          <a:xfrm>
            <a:off x="1169566" y="2034968"/>
            <a:ext cx="10515600" cy="4071259"/>
          </a:xfrm>
          <a:prstGeom prst="rect">
            <a:avLst/>
          </a:prstGeom>
        </p:spPr>
        <p:txBody>
          <a:bodyPr spcFirstLastPara="1" wrap="square" lIns="91433" tIns="45700" rIns="91433" bIns="45700" anchor="t" anchorCtr="0">
            <a:noAutofit/>
          </a:bodyPr>
          <a:lstStyle/>
          <a:p>
            <a:pPr marL="0" indent="0">
              <a:lnSpc>
                <a:spcPct val="150000"/>
              </a:lnSpc>
              <a:spcBef>
                <a:spcPts val="0"/>
              </a:spcBef>
              <a:buNone/>
            </a:pPr>
            <a:r>
              <a:rPr lang="en" dirty="0">
                <a:solidFill>
                  <a:srgbClr val="000000"/>
                </a:solidFill>
              </a:rPr>
              <a:t>ACT </a:t>
            </a:r>
            <a:r>
              <a:rPr lang="en-US" dirty="0">
                <a:solidFill>
                  <a:srgbClr val="000000"/>
                </a:solidFill>
              </a:rPr>
              <a:t>c</a:t>
            </a:r>
            <a:r>
              <a:rPr lang="en" dirty="0" err="1">
                <a:solidFill>
                  <a:srgbClr val="000000"/>
                </a:solidFill>
              </a:rPr>
              <a:t>omposite</a:t>
            </a:r>
            <a:r>
              <a:rPr lang="en" dirty="0">
                <a:solidFill>
                  <a:srgbClr val="000000"/>
                </a:solidFill>
              </a:rPr>
              <a:t> (Score of 21 or higher)</a:t>
            </a:r>
            <a:endParaRPr dirty="0">
              <a:solidFill>
                <a:srgbClr val="000000"/>
              </a:solidFill>
            </a:endParaRPr>
          </a:p>
          <a:p>
            <a:pPr marL="0" indent="0">
              <a:lnSpc>
                <a:spcPct val="150000"/>
              </a:lnSpc>
              <a:spcBef>
                <a:spcPts val="0"/>
              </a:spcBef>
              <a:buNone/>
            </a:pPr>
            <a:r>
              <a:rPr lang="en" dirty="0">
                <a:solidFill>
                  <a:srgbClr val="000000"/>
                </a:solidFill>
              </a:rPr>
              <a:t>WorkKeys </a:t>
            </a:r>
            <a:r>
              <a:rPr lang="en-US" dirty="0">
                <a:solidFill>
                  <a:srgbClr val="000000"/>
                </a:solidFill>
              </a:rPr>
              <a:t>l</a:t>
            </a:r>
            <a:r>
              <a:rPr lang="en" dirty="0" err="1">
                <a:solidFill>
                  <a:srgbClr val="000000"/>
                </a:solidFill>
              </a:rPr>
              <a:t>evel</a:t>
            </a:r>
            <a:r>
              <a:rPr lang="en" dirty="0">
                <a:solidFill>
                  <a:srgbClr val="000000"/>
                </a:solidFill>
              </a:rPr>
              <a:t> (Silver or higher)</a:t>
            </a:r>
            <a:endParaRPr dirty="0">
              <a:solidFill>
                <a:srgbClr val="000000"/>
              </a:solidFill>
            </a:endParaRPr>
          </a:p>
          <a:p>
            <a:pPr marL="0" indent="0">
              <a:lnSpc>
                <a:spcPct val="150000"/>
              </a:lnSpc>
              <a:spcBef>
                <a:spcPts val="0"/>
              </a:spcBef>
              <a:buNone/>
            </a:pPr>
            <a:r>
              <a:rPr lang="en" dirty="0">
                <a:solidFill>
                  <a:srgbClr val="000000"/>
                </a:solidFill>
              </a:rPr>
              <a:t>9+ </a:t>
            </a:r>
            <a:r>
              <a:rPr lang="en-US" dirty="0">
                <a:solidFill>
                  <a:srgbClr val="000000"/>
                </a:solidFill>
              </a:rPr>
              <a:t>c</a:t>
            </a:r>
            <a:r>
              <a:rPr lang="en" dirty="0" err="1">
                <a:solidFill>
                  <a:srgbClr val="000000"/>
                </a:solidFill>
              </a:rPr>
              <a:t>ollege</a:t>
            </a:r>
            <a:r>
              <a:rPr lang="en" dirty="0">
                <a:solidFill>
                  <a:srgbClr val="000000"/>
                </a:solidFill>
              </a:rPr>
              <a:t> </a:t>
            </a:r>
            <a:r>
              <a:rPr lang="en-US" dirty="0">
                <a:solidFill>
                  <a:srgbClr val="000000"/>
                </a:solidFill>
              </a:rPr>
              <a:t>h</a:t>
            </a:r>
            <a:r>
              <a:rPr lang="en" dirty="0">
                <a:solidFill>
                  <a:srgbClr val="000000"/>
                </a:solidFill>
              </a:rPr>
              <a:t>ours   </a:t>
            </a:r>
            <a:endParaRPr dirty="0">
              <a:solidFill>
                <a:srgbClr val="000000"/>
              </a:solidFill>
            </a:endParaRPr>
          </a:p>
          <a:p>
            <a:pPr marL="0" indent="0">
              <a:lnSpc>
                <a:spcPct val="150000"/>
              </a:lnSpc>
              <a:spcBef>
                <a:spcPts val="0"/>
              </a:spcBef>
              <a:buNone/>
            </a:pPr>
            <a:r>
              <a:rPr lang="en" dirty="0">
                <a:solidFill>
                  <a:srgbClr val="000000"/>
                </a:solidFill>
              </a:rPr>
              <a:t>State Assessment </a:t>
            </a:r>
            <a:r>
              <a:rPr lang="en-US" dirty="0">
                <a:solidFill>
                  <a:srgbClr val="000000"/>
                </a:solidFill>
              </a:rPr>
              <a:t>s</a:t>
            </a:r>
            <a:r>
              <a:rPr lang="en" dirty="0">
                <a:solidFill>
                  <a:srgbClr val="000000"/>
                </a:solidFill>
              </a:rPr>
              <a:t>cores of 3 or 4 for </a:t>
            </a:r>
            <a:r>
              <a:rPr lang="en-US" dirty="0">
                <a:solidFill>
                  <a:srgbClr val="000000"/>
                </a:solidFill>
              </a:rPr>
              <a:t>m</a:t>
            </a:r>
            <a:r>
              <a:rPr lang="en" dirty="0" err="1">
                <a:solidFill>
                  <a:srgbClr val="000000"/>
                </a:solidFill>
              </a:rPr>
              <a:t>ath</a:t>
            </a:r>
            <a:r>
              <a:rPr lang="en" dirty="0">
                <a:solidFill>
                  <a:srgbClr val="000000"/>
                </a:solidFill>
              </a:rPr>
              <a:t>, ELA, </a:t>
            </a:r>
            <a:r>
              <a:rPr lang="en-US" dirty="0">
                <a:solidFill>
                  <a:srgbClr val="000000"/>
                </a:solidFill>
              </a:rPr>
              <a:t>s</a:t>
            </a:r>
            <a:r>
              <a:rPr lang="en" dirty="0" err="1">
                <a:solidFill>
                  <a:srgbClr val="000000"/>
                </a:solidFill>
              </a:rPr>
              <a:t>cience</a:t>
            </a:r>
            <a:r>
              <a:rPr lang="en" dirty="0">
                <a:solidFill>
                  <a:srgbClr val="000000"/>
                </a:solidFill>
              </a:rPr>
              <a:t> (demonstrating </a:t>
            </a:r>
            <a:r>
              <a:rPr lang="en-US" dirty="0">
                <a:solidFill>
                  <a:srgbClr val="000000"/>
                </a:solidFill>
              </a:rPr>
              <a:t>c</a:t>
            </a:r>
            <a:r>
              <a:rPr lang="en" dirty="0" err="1">
                <a:solidFill>
                  <a:srgbClr val="000000"/>
                </a:solidFill>
              </a:rPr>
              <a:t>ollege</a:t>
            </a:r>
            <a:r>
              <a:rPr lang="en" dirty="0">
                <a:solidFill>
                  <a:srgbClr val="000000"/>
                </a:solidFill>
              </a:rPr>
              <a:t> </a:t>
            </a:r>
            <a:r>
              <a:rPr lang="en-US" dirty="0">
                <a:solidFill>
                  <a:srgbClr val="000000"/>
                </a:solidFill>
              </a:rPr>
              <a:t>r</a:t>
            </a:r>
            <a:r>
              <a:rPr lang="en" dirty="0" err="1">
                <a:solidFill>
                  <a:srgbClr val="000000"/>
                </a:solidFill>
              </a:rPr>
              <a:t>eadiness</a:t>
            </a:r>
            <a:r>
              <a:rPr lang="en" dirty="0">
                <a:solidFill>
                  <a:srgbClr val="000000"/>
                </a:solidFill>
              </a:rPr>
              <a:t>)</a:t>
            </a:r>
            <a:endParaRPr dirty="0">
              <a:solidFill>
                <a:srgbClr val="000000"/>
              </a:solidFill>
            </a:endParaRPr>
          </a:p>
          <a:p>
            <a:pPr marL="0" indent="0">
              <a:lnSpc>
                <a:spcPct val="150000"/>
              </a:lnSpc>
              <a:spcBef>
                <a:spcPts val="0"/>
              </a:spcBef>
              <a:buNone/>
            </a:pPr>
            <a:r>
              <a:rPr lang="en" dirty="0">
                <a:solidFill>
                  <a:srgbClr val="000000"/>
                </a:solidFill>
              </a:rPr>
              <a:t>ASVAB </a:t>
            </a:r>
            <a:r>
              <a:rPr lang="en-US" dirty="0"/>
              <a:t>per requirements of military branch selected </a:t>
            </a:r>
          </a:p>
          <a:p>
            <a:pPr marL="0" indent="0">
              <a:lnSpc>
                <a:spcPct val="150000"/>
              </a:lnSpc>
              <a:spcBef>
                <a:spcPts val="0"/>
              </a:spcBef>
              <a:buNone/>
            </a:pPr>
            <a:r>
              <a:rPr lang="en" dirty="0">
                <a:solidFill>
                  <a:srgbClr val="000000"/>
                </a:solidFill>
              </a:rPr>
              <a:t>Senior </a:t>
            </a:r>
            <a:r>
              <a:rPr lang="en-US" dirty="0">
                <a:solidFill>
                  <a:srgbClr val="000000"/>
                </a:solidFill>
              </a:rPr>
              <a:t>p</a:t>
            </a:r>
            <a:r>
              <a:rPr lang="en" dirty="0" err="1">
                <a:solidFill>
                  <a:srgbClr val="000000"/>
                </a:solidFill>
              </a:rPr>
              <a:t>roject</a:t>
            </a:r>
            <a:r>
              <a:rPr lang="en" dirty="0">
                <a:solidFill>
                  <a:srgbClr val="000000"/>
                </a:solidFill>
              </a:rPr>
              <a:t>/</a:t>
            </a:r>
            <a:r>
              <a:rPr lang="en-US" dirty="0">
                <a:solidFill>
                  <a:srgbClr val="000000"/>
                </a:solidFill>
              </a:rPr>
              <a:t>s</a:t>
            </a:r>
            <a:r>
              <a:rPr lang="en" dirty="0" err="1">
                <a:solidFill>
                  <a:srgbClr val="000000"/>
                </a:solidFill>
              </a:rPr>
              <a:t>enior</a:t>
            </a:r>
            <a:r>
              <a:rPr lang="en" dirty="0">
                <a:solidFill>
                  <a:srgbClr val="000000"/>
                </a:solidFill>
              </a:rPr>
              <a:t> </a:t>
            </a:r>
            <a:r>
              <a:rPr lang="en-US" dirty="0">
                <a:solidFill>
                  <a:srgbClr val="000000"/>
                </a:solidFill>
              </a:rPr>
              <a:t>e</a:t>
            </a:r>
            <a:r>
              <a:rPr lang="en" dirty="0" err="1">
                <a:solidFill>
                  <a:srgbClr val="000000"/>
                </a:solidFill>
              </a:rPr>
              <a:t>xit</a:t>
            </a:r>
            <a:r>
              <a:rPr lang="en" dirty="0">
                <a:solidFill>
                  <a:srgbClr val="000000"/>
                </a:solidFill>
              </a:rPr>
              <a:t> </a:t>
            </a:r>
            <a:r>
              <a:rPr lang="en-US" dirty="0" err="1">
                <a:solidFill>
                  <a:srgbClr val="000000"/>
                </a:solidFill>
              </a:rPr>
              <a:t>i</a:t>
            </a:r>
            <a:r>
              <a:rPr lang="en" dirty="0" err="1">
                <a:solidFill>
                  <a:srgbClr val="000000"/>
                </a:solidFill>
              </a:rPr>
              <a:t>nterviews</a:t>
            </a:r>
            <a:endParaRPr dirty="0">
              <a:solidFill>
                <a:srgbClr val="000000"/>
              </a:solidFill>
            </a:endParaRPr>
          </a:p>
          <a:p>
            <a:pPr marL="0" indent="0">
              <a:lnSpc>
                <a:spcPct val="150000"/>
              </a:lnSpc>
              <a:spcBef>
                <a:spcPts val="0"/>
              </a:spcBef>
              <a:buNone/>
            </a:pPr>
            <a:r>
              <a:rPr lang="en" dirty="0">
                <a:solidFill>
                  <a:srgbClr val="000000"/>
                </a:solidFill>
              </a:rPr>
              <a:t>SAT </a:t>
            </a:r>
            <a:r>
              <a:rPr lang="en-US" dirty="0">
                <a:solidFill>
                  <a:srgbClr val="000000"/>
                </a:solidFill>
              </a:rPr>
              <a:t>s</a:t>
            </a:r>
            <a:r>
              <a:rPr lang="en" dirty="0">
                <a:solidFill>
                  <a:srgbClr val="000000"/>
                </a:solidFill>
              </a:rPr>
              <a:t>core (1060 or higher)</a:t>
            </a:r>
            <a:endParaRPr dirty="0">
              <a:solidFill>
                <a:srgbClr val="000000"/>
              </a:solidFill>
            </a:endParaRPr>
          </a:p>
          <a:p>
            <a:pPr marL="0" indent="0">
              <a:lnSpc>
                <a:spcPct val="150000"/>
              </a:lnSpc>
              <a:spcBef>
                <a:spcPts val="0"/>
              </a:spcBef>
              <a:buNone/>
            </a:pPr>
            <a:r>
              <a:rPr lang="en" dirty="0">
                <a:solidFill>
                  <a:srgbClr val="000000"/>
                </a:solidFill>
              </a:rPr>
              <a:t>Completing Board of Regents </a:t>
            </a:r>
            <a:r>
              <a:rPr lang="en-US" dirty="0">
                <a:solidFill>
                  <a:srgbClr val="000000"/>
                </a:solidFill>
              </a:rPr>
              <a:t>c</a:t>
            </a:r>
            <a:r>
              <a:rPr lang="en" dirty="0" err="1">
                <a:solidFill>
                  <a:srgbClr val="000000"/>
                </a:solidFill>
              </a:rPr>
              <a:t>urriculum</a:t>
            </a:r>
            <a:endParaRPr lang="en" dirty="0">
              <a:solidFill>
                <a:srgbClr val="000000"/>
              </a:solidFill>
            </a:endParaRPr>
          </a:p>
          <a:p>
            <a:pPr marL="0" indent="0">
              <a:lnSpc>
                <a:spcPct val="150000"/>
              </a:lnSpc>
              <a:spcBef>
                <a:spcPts val="0"/>
              </a:spcBef>
              <a:buNone/>
            </a:pPr>
            <a:r>
              <a:rPr lang="en-US" dirty="0"/>
              <a:t>International Baccalaureate Exam (4+)</a:t>
            </a:r>
          </a:p>
          <a:p>
            <a:pPr marL="0" indent="0">
              <a:lnSpc>
                <a:spcPct val="150000"/>
              </a:lnSpc>
              <a:spcBef>
                <a:spcPts val="0"/>
              </a:spcBef>
              <a:buNone/>
            </a:pPr>
            <a:r>
              <a:rPr lang="en-US" dirty="0"/>
              <a:t>Advanced Placement Exam (3+)</a:t>
            </a:r>
          </a:p>
          <a:p>
            <a:pPr marL="0" indent="0">
              <a:lnSpc>
                <a:spcPct val="150000"/>
              </a:lnSpc>
              <a:spcBef>
                <a:spcPts val="0"/>
              </a:spcBef>
              <a:buNone/>
            </a:pPr>
            <a:endParaRPr sz="1867" dirty="0">
              <a:solidFill>
                <a:srgbClr val="000000"/>
              </a:solidFill>
            </a:endParaRPr>
          </a:p>
        </p:txBody>
      </p:sp>
      <p:sp>
        <p:nvSpPr>
          <p:cNvPr id="302" name="Google Shape;302;p39"/>
          <p:cNvSpPr txBox="1">
            <a:spLocks noGrp="1"/>
          </p:cNvSpPr>
          <p:nvPr>
            <p:ph type="body" idx="2"/>
          </p:nvPr>
        </p:nvSpPr>
        <p:spPr>
          <a:xfrm>
            <a:off x="795608" y="1530969"/>
            <a:ext cx="9017200" cy="504000"/>
          </a:xfrm>
          <a:prstGeom prst="rect">
            <a:avLst/>
          </a:prstGeom>
        </p:spPr>
        <p:txBody>
          <a:bodyPr spcFirstLastPara="1" wrap="square" lIns="91433" tIns="45700" rIns="91433" bIns="45700" anchor="t" anchorCtr="0">
            <a:noAutofit/>
          </a:bodyPr>
          <a:lstStyle/>
          <a:p>
            <a:pPr marL="0" indent="0"/>
            <a:r>
              <a:rPr lang="en" dirty="0">
                <a:latin typeface="Open Sans Semibold" panose="020B0706030804020204" pitchFamily="34" charset="0"/>
                <a:ea typeface="Open Sans Semibold" panose="020B0706030804020204" pitchFamily="34" charset="0"/>
                <a:cs typeface="Open Sans Semibold" panose="020B0706030804020204" pitchFamily="34" charset="0"/>
              </a:rPr>
              <a:t>Academic Examples:</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03" name="Google Shape;303;p39"/>
          <p:cNvSpPr txBox="1">
            <a:spLocks noGrp="1"/>
          </p:cNvSpPr>
          <p:nvPr>
            <p:ph type="title"/>
          </p:nvPr>
        </p:nvSpPr>
        <p:spPr>
          <a:xfrm>
            <a:off x="838200" y="365125"/>
            <a:ext cx="10515600" cy="1068400"/>
          </a:xfrm>
          <a:prstGeom prst="rect">
            <a:avLst/>
          </a:prstGeom>
          <a:noFill/>
          <a:ln>
            <a:noFill/>
          </a:ln>
        </p:spPr>
        <p:txBody>
          <a:bodyPr spcFirstLastPara="1" wrap="square" lIns="45700" tIns="45700" rIns="45700" bIns="45700" anchor="ctr" anchorCtr="0">
            <a:normAutofit/>
          </a:bodyPr>
          <a:lstStyle/>
          <a:p>
            <a:pPr>
              <a:buClr>
                <a:schemeClr val="accent2"/>
              </a:buClr>
              <a:buSzPts val="3000"/>
            </a:pPr>
            <a:r>
              <a:rPr lang="en" sz="3200" dirty="0"/>
              <a:t>Postsecondary </a:t>
            </a:r>
            <a:r>
              <a:rPr lang="en-US" sz="3200" dirty="0"/>
              <a:t>a</a:t>
            </a:r>
            <a:r>
              <a:rPr lang="en" sz="3200" dirty="0"/>
              <a:t>ssets </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idx="4294967295"/>
          </p:nvPr>
        </p:nvSpPr>
        <p:spPr>
          <a:xfrm>
            <a:off x="485697" y="117285"/>
            <a:ext cx="9137651" cy="1068916"/>
          </a:xfrm>
          <a:prstGeom prst="rect">
            <a:avLst/>
          </a:prstGeom>
          <a:noFill/>
          <a:ln>
            <a:noFill/>
          </a:ln>
        </p:spPr>
        <p:txBody>
          <a:bodyPr spcFirstLastPara="1" wrap="square" lIns="45700" tIns="45700" rIns="45700" bIns="45700" anchor="ctr" anchorCtr="0">
            <a:normAutofit/>
          </a:bodyPr>
          <a:lstStyle/>
          <a:p>
            <a:pPr>
              <a:buClr>
                <a:schemeClr val="accent2"/>
              </a:buClr>
              <a:buSzPts val="2900"/>
            </a:pPr>
            <a:r>
              <a:rPr lang="en" sz="3867" dirty="0"/>
              <a:t>Course </a:t>
            </a:r>
            <a:r>
              <a:rPr lang="en-US" sz="3867" dirty="0"/>
              <a:t>c</a:t>
            </a:r>
            <a:r>
              <a:rPr lang="en" sz="3867" dirty="0" err="1"/>
              <a:t>lassifications</a:t>
            </a:r>
            <a:r>
              <a:rPr lang="en" sz="3867" dirty="0"/>
              <a:t>: NEW!!</a:t>
            </a:r>
            <a:endParaRPr dirty="0"/>
          </a:p>
        </p:txBody>
      </p:sp>
      <p:graphicFrame>
        <p:nvGraphicFramePr>
          <p:cNvPr id="275" name="Google Shape;275;p35"/>
          <p:cNvGraphicFramePr/>
          <p:nvPr>
            <p:extLst>
              <p:ext uri="{D42A27DB-BD31-4B8C-83A1-F6EECF244321}">
                <p14:modId xmlns:p14="http://schemas.microsoft.com/office/powerpoint/2010/main" val="2426450965"/>
              </p:ext>
            </p:extLst>
          </p:nvPr>
        </p:nvGraphicFramePr>
        <p:xfrm>
          <a:off x="639307" y="1026765"/>
          <a:ext cx="10303756" cy="4308577"/>
        </p:xfrm>
        <a:graphic>
          <a:graphicData uri="http://schemas.openxmlformats.org/drawingml/2006/table">
            <a:tbl>
              <a:tblPr bandRow="1"/>
              <a:tblGrid>
                <a:gridCol w="3810283">
                  <a:extLst>
                    <a:ext uri="{9D8B030D-6E8A-4147-A177-3AD203B41FA5}">
                      <a16:colId xmlns:a16="http://schemas.microsoft.com/office/drawing/2014/main" val="20000"/>
                    </a:ext>
                  </a:extLst>
                </a:gridCol>
                <a:gridCol w="6493473">
                  <a:extLst>
                    <a:ext uri="{9D8B030D-6E8A-4147-A177-3AD203B41FA5}">
                      <a16:colId xmlns:a16="http://schemas.microsoft.com/office/drawing/2014/main" val="20001"/>
                    </a:ext>
                  </a:extLst>
                </a:gridCol>
              </a:tblGrid>
              <a:tr h="437981">
                <a:tc>
                  <a:txBody>
                    <a:bodyPr/>
                    <a:lstStyle/>
                    <a:p>
                      <a:pPr marL="139700" marR="0" lvl="0" indent="0" algn="l" rtl="0">
                        <a:lnSpc>
                          <a:spcPct val="115000"/>
                        </a:lnSpc>
                        <a:spcBef>
                          <a:spcPts val="0"/>
                        </a:spcBef>
                        <a:spcAft>
                          <a:spcPts val="0"/>
                        </a:spcAft>
                        <a:buClr>
                          <a:schemeClr val="accent2"/>
                        </a:buClr>
                        <a:buSzPts val="1400"/>
                        <a:buFont typeface="Helvetica Neue"/>
                        <a:buNone/>
                      </a:pPr>
                      <a:r>
                        <a:rPr lang="en" sz="2700" strike="noStrike" cap="none" dirty="0">
                          <a:latin typeface="Open Sans Semibold" panose="020B0706030804020204" pitchFamily="34" charset="0"/>
                          <a:ea typeface="Open Sans Semibold" panose="020B0706030804020204" pitchFamily="34" charset="0"/>
                          <a:cs typeface="Open Sans Semibold" panose="020B0706030804020204" pitchFamily="34" charset="0"/>
                        </a:rPr>
                        <a:t>Present system:</a:t>
                      </a:r>
                      <a:endParaRPr sz="2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noFill/>
                  </a:tcPr>
                </a:tc>
                <a:tc>
                  <a:txBody>
                    <a:bodyPr/>
                    <a:lstStyle/>
                    <a:p>
                      <a:pPr marL="139700" marR="0" lvl="0" indent="0" algn="l" rtl="0">
                        <a:lnSpc>
                          <a:spcPct val="115000"/>
                        </a:lnSpc>
                        <a:spcBef>
                          <a:spcPts val="0"/>
                        </a:spcBef>
                        <a:spcAft>
                          <a:spcPts val="0"/>
                        </a:spcAft>
                        <a:buClr>
                          <a:schemeClr val="accent2"/>
                        </a:buClr>
                        <a:buSzPts val="1400"/>
                        <a:buFont typeface="Helvetica Neue"/>
                        <a:buNone/>
                      </a:pPr>
                      <a:endParaRPr sz="2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noFill/>
                  </a:tcPr>
                </a:tc>
                <a:extLst>
                  <a:ext uri="{0D108BD9-81ED-4DB2-BD59-A6C34878D82A}">
                    <a16:rowId xmlns:a16="http://schemas.microsoft.com/office/drawing/2014/main" val="10000"/>
                  </a:ext>
                </a:extLst>
              </a:tr>
              <a:tr h="1568823">
                <a:tc>
                  <a:txBody>
                    <a:bodyPr/>
                    <a:lstStyle/>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4 units of English Language Arts</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solidFill>
                      <a:srgbClr val="FFE0CA"/>
                    </a:solidFill>
                  </a:tcPr>
                </a:tc>
                <a:tc>
                  <a:txBody>
                    <a:bodyPr/>
                    <a:lstStyle/>
                    <a:p>
                      <a:pPr marL="139700" marR="0" lvl="0" indent="0" algn="l" rtl="0">
                        <a:lnSpc>
                          <a:spcPct val="115000"/>
                        </a:lnSpc>
                        <a:spcBef>
                          <a:spcPts val="0"/>
                        </a:spcBef>
                        <a:spcAft>
                          <a:spcPts val="0"/>
                        </a:spcAft>
                        <a:buClr>
                          <a:srgbClr val="000000"/>
                        </a:buClr>
                        <a:buSzPts val="1200"/>
                        <a:buFont typeface="Arial"/>
                        <a:buNone/>
                      </a:pPr>
                      <a:r>
                        <a:rPr lang="en" sz="2100" b="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Communications (4)</a:t>
                      </a:r>
                      <a:endParaRPr sz="2100" b="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3.5 - ELA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r</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eading,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w</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riting,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l</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iterature,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t</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echnical)</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1"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.5 - Communications</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Times"/>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peech,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d</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ebate,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f</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orensics, journalism,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ublic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peaking)</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solidFill>
                      <a:srgbClr val="FFCC99"/>
                    </a:solidFill>
                  </a:tcPr>
                </a:tc>
                <a:extLst>
                  <a:ext uri="{0D108BD9-81ED-4DB2-BD59-A6C34878D82A}">
                    <a16:rowId xmlns:a16="http://schemas.microsoft.com/office/drawing/2014/main" val="10001"/>
                  </a:ext>
                </a:extLst>
              </a:tr>
              <a:tr h="2296333">
                <a:tc>
                  <a:txBody>
                    <a:bodyPr/>
                    <a:lstStyle/>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3 units of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h</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istory &amp;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g</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overnment</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1 unit of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f</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ine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rts</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solidFill>
                      <a:srgbClr val="FFE0CA"/>
                    </a:solidFill>
                  </a:tcPr>
                </a:tc>
                <a:tc>
                  <a:txBody>
                    <a:bodyPr/>
                    <a:lstStyle/>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Society &amp; Humanities (4)</a:t>
                      </a: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NO CHANGE</a:t>
                      </a:r>
                      <a:endParaRPr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3.0 - Social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tudies</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Times"/>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w</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orld, US,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g</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ov</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ernment</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1.0  - Fine Arts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m</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usic,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d</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ance,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rt,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t</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heater, etc.)</a:t>
                      </a:r>
                    </a:p>
                    <a:p>
                      <a:pPr marL="139700" marR="0" lvl="0" indent="0" algn="l" rtl="0">
                        <a:lnSpc>
                          <a:spcPct val="115000"/>
                        </a:lnSpc>
                        <a:spcBef>
                          <a:spcPts val="0"/>
                        </a:spcBef>
                        <a:spcAft>
                          <a:spcPts val="0"/>
                        </a:spcAft>
                        <a:buClr>
                          <a:srgbClr val="000000"/>
                        </a:buClr>
                        <a:buSzPts val="1200"/>
                        <a:buFont typeface="Arial"/>
                        <a:buNone/>
                      </a:pP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solidFill>
                      <a:srgbClr val="FFCC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113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idx="4294967295"/>
          </p:nvPr>
        </p:nvSpPr>
        <p:spPr>
          <a:xfrm>
            <a:off x="574908" y="247239"/>
            <a:ext cx="9286333" cy="1068916"/>
          </a:xfrm>
          <a:prstGeom prst="rect">
            <a:avLst/>
          </a:prstGeom>
          <a:noFill/>
          <a:ln>
            <a:noFill/>
          </a:ln>
        </p:spPr>
        <p:txBody>
          <a:bodyPr spcFirstLastPara="1" wrap="square" lIns="45700" tIns="45700" rIns="45700" bIns="45700" anchor="ctr" anchorCtr="0">
            <a:normAutofit/>
          </a:bodyPr>
          <a:lstStyle/>
          <a:p>
            <a:pPr>
              <a:buClr>
                <a:schemeClr val="accent2"/>
              </a:buClr>
              <a:buSzPts val="2900"/>
            </a:pPr>
            <a:r>
              <a:rPr lang="en" sz="4267" dirty="0"/>
              <a:t>Course </a:t>
            </a:r>
            <a:r>
              <a:rPr lang="en-US" sz="4267" dirty="0"/>
              <a:t>c</a:t>
            </a:r>
            <a:r>
              <a:rPr lang="en" sz="4267" dirty="0" err="1"/>
              <a:t>lassifications</a:t>
            </a:r>
            <a:r>
              <a:rPr lang="en" sz="4267" dirty="0"/>
              <a:t>: NEW!!</a:t>
            </a:r>
            <a:endParaRPr sz="4267" dirty="0"/>
          </a:p>
        </p:txBody>
      </p:sp>
      <p:graphicFrame>
        <p:nvGraphicFramePr>
          <p:cNvPr id="281" name="Google Shape;281;p36"/>
          <p:cNvGraphicFramePr/>
          <p:nvPr>
            <p:extLst>
              <p:ext uri="{D42A27DB-BD31-4B8C-83A1-F6EECF244321}">
                <p14:modId xmlns:p14="http://schemas.microsoft.com/office/powerpoint/2010/main" val="1242089333"/>
              </p:ext>
            </p:extLst>
          </p:nvPr>
        </p:nvGraphicFramePr>
        <p:xfrm>
          <a:off x="574909" y="1026073"/>
          <a:ext cx="10735421" cy="5294077"/>
        </p:xfrm>
        <a:graphic>
          <a:graphicData uri="http://schemas.openxmlformats.org/drawingml/2006/table">
            <a:tbl>
              <a:tblPr bandRow="1"/>
              <a:tblGrid>
                <a:gridCol w="2904721">
                  <a:extLst>
                    <a:ext uri="{9D8B030D-6E8A-4147-A177-3AD203B41FA5}">
                      <a16:colId xmlns:a16="http://schemas.microsoft.com/office/drawing/2014/main" val="20000"/>
                    </a:ext>
                  </a:extLst>
                </a:gridCol>
                <a:gridCol w="7830700">
                  <a:extLst>
                    <a:ext uri="{9D8B030D-6E8A-4147-A177-3AD203B41FA5}">
                      <a16:colId xmlns:a16="http://schemas.microsoft.com/office/drawing/2014/main" val="20001"/>
                    </a:ext>
                  </a:extLst>
                </a:gridCol>
              </a:tblGrid>
              <a:tr h="783401">
                <a:tc>
                  <a:txBody>
                    <a:bodyPr/>
                    <a:lstStyle/>
                    <a:p>
                      <a:pPr marL="139700" marR="0" lvl="0" indent="0" algn="l" rtl="0">
                        <a:lnSpc>
                          <a:spcPct val="100000"/>
                        </a:lnSpc>
                        <a:spcBef>
                          <a:spcPts val="0"/>
                        </a:spcBef>
                        <a:spcAft>
                          <a:spcPts val="0"/>
                        </a:spcAft>
                        <a:buClr>
                          <a:schemeClr val="accent2"/>
                        </a:buClr>
                        <a:buSzPts val="1400"/>
                        <a:buFont typeface="Helvetica Neue"/>
                        <a:buNone/>
                      </a:pPr>
                      <a:r>
                        <a:rPr lang="en" sz="27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rPr>
                        <a:t>Present system:</a:t>
                      </a:r>
                      <a:endParaRPr sz="2700" dirty="0">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solidFill>
                      <a:schemeClr val="bg1"/>
                    </a:solidFill>
                  </a:tcPr>
                </a:tc>
                <a:tc>
                  <a:txBody>
                    <a:bodyPr/>
                    <a:lstStyle/>
                    <a:p>
                      <a:pPr marL="139700" marR="0" lvl="0" indent="0" algn="l" rtl="0">
                        <a:lnSpc>
                          <a:spcPct val="100000"/>
                        </a:lnSpc>
                        <a:spcBef>
                          <a:spcPts val="0"/>
                        </a:spcBef>
                        <a:spcAft>
                          <a:spcPts val="0"/>
                        </a:spcAft>
                        <a:buClr>
                          <a:schemeClr val="accent2"/>
                        </a:buClr>
                        <a:buSzPts val="1400"/>
                        <a:buFont typeface="Helvetica Neue"/>
                        <a:buNone/>
                      </a:pPr>
                      <a:endParaRPr sz="2700" dirty="0">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solidFill>
                      <a:schemeClr val="bg1"/>
                    </a:solidFill>
                  </a:tcPr>
                </a:tc>
                <a:extLst>
                  <a:ext uri="{0D108BD9-81ED-4DB2-BD59-A6C34878D82A}">
                    <a16:rowId xmlns:a16="http://schemas.microsoft.com/office/drawing/2014/main" val="10000"/>
                  </a:ext>
                </a:extLst>
              </a:tr>
              <a:tr h="1811106">
                <a:tc>
                  <a:txBody>
                    <a:bodyPr/>
                    <a:lstStyle/>
                    <a:p>
                      <a:pPr marL="139700" marR="0" lvl="0" indent="0" algn="l" rtl="0">
                        <a:lnSpc>
                          <a:spcPct val="150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3 units of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cience</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50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3 units of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m</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ath</a:t>
                      </a:r>
                      <a:endParaRPr lang="en" sz="2100" u="none" strike="noStrik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0" marR="0" marT="0" marB="0" anchor="ctr">
                    <a:solidFill>
                      <a:srgbClr val="FFE0CA"/>
                    </a:solidFill>
                  </a:tcPr>
                </a:tc>
                <a:tc>
                  <a:txBody>
                    <a:bodyPr/>
                    <a:lstStyle/>
                    <a:p>
                      <a:pPr marL="139700" marR="0" lvl="0" indent="0" algn="l" rtl="0">
                        <a:lnSpc>
                          <a:spcPct val="150000"/>
                        </a:lnSpc>
                        <a:spcBef>
                          <a:spcPts val="0"/>
                        </a:spcBef>
                        <a:spcAft>
                          <a:spcPts val="0"/>
                        </a:spcAft>
                        <a:buClr>
                          <a:srgbClr val="000000"/>
                        </a:buClr>
                        <a:buSzPts val="1200"/>
                        <a:buFont typeface="Arial"/>
                        <a:buNone/>
                      </a:pP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STEM (</a:t>
                      </a:r>
                      <a:r>
                        <a:rPr lang="en" sz="2100"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7</a:t>
                      </a: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a:t>
                      </a:r>
                      <a:endParaRPr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Times"/>
                      </a:endParaRPr>
                    </a:p>
                    <a:p>
                      <a:pPr marL="139700" marR="0" lvl="0" indent="0" algn="l" rtl="0">
                        <a:lnSpc>
                          <a:spcPct val="100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3 -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M</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ath</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lgebraic</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and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g</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eometric</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concepts)</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00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3 -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cience</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hysical</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b</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iological</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arth</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pace)</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139700" lvl="0" indent="0" algn="l" rtl="0">
                        <a:lnSpc>
                          <a:spcPct val="100000"/>
                        </a:lnSpc>
                        <a:spcBef>
                          <a:spcPts val="0"/>
                        </a:spcBef>
                        <a:spcAft>
                          <a:spcPts val="0"/>
                        </a:spcAft>
                        <a:buClr>
                          <a:srgbClr val="000000"/>
                        </a:buClr>
                        <a:buSzPts val="1200"/>
                        <a:buFont typeface="Arial"/>
                        <a:buNone/>
                      </a:pP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1 - STEM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lective</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c</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omputer</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cience</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dvanced</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m</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ath</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dvanced</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cience</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robotics,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dvanced</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CTE,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dvanced</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t</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echnology</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agriculture, etc.)</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0" marR="0" marT="0" marB="0" anchor="ctr">
                    <a:solidFill>
                      <a:srgbClr val="FFCC99"/>
                    </a:solidFill>
                  </a:tcPr>
                </a:tc>
                <a:extLst>
                  <a:ext uri="{0D108BD9-81ED-4DB2-BD59-A6C34878D82A}">
                    <a16:rowId xmlns:a16="http://schemas.microsoft.com/office/drawing/2014/main" val="10001"/>
                  </a:ext>
                </a:extLst>
              </a:tr>
              <a:tr h="2430416">
                <a:tc>
                  <a:txBody>
                    <a:bodyPr/>
                    <a:lstStyle/>
                    <a:p>
                      <a:pPr marL="139700" marR="0" lvl="0" indent="0" algn="l" rtl="0">
                        <a:lnSpc>
                          <a:spcPct val="150000"/>
                        </a:lnSpc>
                        <a:spcBef>
                          <a:spcPts val="0"/>
                        </a:spcBef>
                        <a:spcAft>
                          <a:spcPts val="0"/>
                        </a:spcAft>
                        <a:buClr>
                          <a:srgbClr val="000000"/>
                        </a:buClr>
                        <a:buSzPts val="1200"/>
                        <a:buFont typeface="Arial"/>
                        <a:buNone/>
                      </a:pPr>
                      <a:r>
                        <a:rPr lang="en"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Arial"/>
                        </a:rPr>
                        <a:t>1 unit of PE</a:t>
                      </a:r>
                      <a:endParaRPr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50000"/>
                        </a:lnSpc>
                        <a:spcBef>
                          <a:spcPts val="0"/>
                        </a:spcBef>
                        <a:spcAft>
                          <a:spcPts val="0"/>
                        </a:spcAft>
                        <a:buClr>
                          <a:srgbClr val="000000"/>
                        </a:buClr>
                        <a:buSzPts val="1200"/>
                        <a:buFont typeface="Arial"/>
                        <a:buNone/>
                      </a:pPr>
                      <a:r>
                        <a:rPr lang="en"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Arial"/>
                        </a:rPr>
                        <a:t>6 units of </a:t>
                      </a:r>
                      <a:r>
                        <a:rPr lang="en-US"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Arial"/>
                        </a:rPr>
                        <a:t>lectives</a:t>
                      </a:r>
                      <a:endParaRPr sz="2100" u="none" strike="noStrike" cap="none">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Times"/>
                      </a:endParaRPr>
                    </a:p>
                  </a:txBody>
                  <a:tcPr marL="0" marR="0" marT="0" marB="0" anchor="ctr">
                    <a:solidFill>
                      <a:srgbClr val="FFE0CA"/>
                    </a:solidFill>
                  </a:tcPr>
                </a:tc>
                <a:tc>
                  <a:txBody>
                    <a:bodyPr/>
                    <a:lstStyle/>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Employability &amp; Life </a:t>
                      </a:r>
                      <a:r>
                        <a:rPr lang="en" sz="2100" u="none" strike="noStrike" cap="none">
                          <a:latin typeface="Open Sans Semibold" panose="020B0706030804020204" pitchFamily="34" charset="0"/>
                          <a:ea typeface="Open Sans Semibold" panose="020B0706030804020204" pitchFamily="34" charset="0"/>
                          <a:cs typeface="Open Sans Semibold" panose="020B0706030804020204" pitchFamily="34" charset="0"/>
                          <a:sym typeface="Arial"/>
                        </a:rPr>
                        <a:t>Skills (6)</a:t>
                      </a:r>
                      <a:endParaRPr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.5 - Physical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ducation</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.5 - Health</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.5 -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F</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inancial</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l</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iteracy</a:t>
                      </a:r>
                      <a:endPar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4.5 - IPS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c</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hoices</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Times"/>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mphasis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on CTE/Pathway</a:t>
                      </a:r>
                      <a:b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b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courses)</a:t>
                      </a:r>
                      <a:endParaRPr sz="2100" dirty="0">
                        <a:solidFill>
                          <a:schemeClr val="tx1"/>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0" marR="0" marT="0" marB="0" anchor="ctr">
                    <a:solidFill>
                      <a:srgbClr val="FFCC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7099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839788" y="365125"/>
            <a:ext cx="10515600" cy="1149200"/>
          </a:xfrm>
          <a:prstGeom prst="rect">
            <a:avLst/>
          </a:prstGeom>
          <a:noFill/>
          <a:ln>
            <a:noFill/>
          </a:ln>
        </p:spPr>
        <p:txBody>
          <a:bodyPr spcFirstLastPara="1" wrap="square" lIns="91433" tIns="45700" rIns="91433" bIns="45700" anchor="ctr" anchorCtr="0">
            <a:noAutofit/>
          </a:bodyPr>
          <a:lstStyle/>
          <a:p>
            <a:pPr>
              <a:buSzPts val="3000"/>
            </a:pPr>
            <a:r>
              <a:rPr lang="en" sz="4267"/>
              <a:t>Other Focus Areas</a:t>
            </a:r>
            <a:endParaRPr sz="4267"/>
          </a:p>
        </p:txBody>
      </p:sp>
      <p:sp>
        <p:nvSpPr>
          <p:cNvPr id="394" name="Google Shape;394;p50"/>
          <p:cNvSpPr txBox="1">
            <a:spLocks noGrp="1"/>
          </p:cNvSpPr>
          <p:nvPr>
            <p:ph type="body" idx="2"/>
          </p:nvPr>
        </p:nvSpPr>
        <p:spPr>
          <a:xfrm>
            <a:off x="839800" y="1839351"/>
            <a:ext cx="9929600" cy="3629200"/>
          </a:xfrm>
          <a:prstGeom prst="rect">
            <a:avLst/>
          </a:prstGeom>
          <a:noFill/>
          <a:ln>
            <a:noFill/>
          </a:ln>
        </p:spPr>
        <p:txBody>
          <a:bodyPr spcFirstLastPara="1" wrap="square" lIns="91433" tIns="45700" rIns="91433" bIns="45700" anchor="t" anchorCtr="0">
            <a:noAutofit/>
          </a:bodyPr>
          <a:lstStyle/>
          <a:p>
            <a:pPr marL="0" indent="0">
              <a:spcBef>
                <a:spcPts val="0"/>
              </a:spcBef>
              <a:buNone/>
            </a:pPr>
            <a:r>
              <a:rPr lang="en" sz="4800"/>
              <a:t>FAFSA</a:t>
            </a:r>
            <a:r>
              <a:rPr lang="en" sz="3733"/>
              <a:t> </a:t>
            </a:r>
          </a:p>
          <a:p>
            <a:pPr marL="0" indent="0">
              <a:spcBef>
                <a:spcPts val="0"/>
              </a:spcBef>
              <a:buNone/>
            </a:pPr>
            <a:r>
              <a:rPr lang="en" sz="3733"/>
              <a:t>Consider the Kansas Board of Regents recommendation for mandatory completion of the FAFSA prior to graduation. Any student, family or school can opt-out from a student completing the FAFSA.</a:t>
            </a:r>
            <a:endParaRPr sz="3733"/>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4">
                                            <p:txEl>
                                              <p:pRg st="1" end="1"/>
                                            </p:txEl>
                                          </p:spTgt>
                                        </p:tgtEl>
                                        <p:attrNameLst>
                                          <p:attrName>style.visibility</p:attrName>
                                        </p:attrNameLst>
                                      </p:cBhvr>
                                      <p:to>
                                        <p:strVal val="visible"/>
                                      </p:to>
                                    </p:set>
                                    <p:animEffect transition="in" filter="dissolve">
                                      <p:cBhvr>
                                        <p:cTn id="7" dur="500"/>
                                        <p:tgtEl>
                                          <p:spTgt spid="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839788" y="365125"/>
            <a:ext cx="10515600" cy="1149200"/>
          </a:xfrm>
          <a:prstGeom prst="rect">
            <a:avLst/>
          </a:prstGeom>
          <a:noFill/>
          <a:ln>
            <a:noFill/>
          </a:ln>
        </p:spPr>
        <p:txBody>
          <a:bodyPr spcFirstLastPara="1" wrap="square" lIns="91433" tIns="45700" rIns="91433" bIns="45700" anchor="ctr" anchorCtr="0">
            <a:noAutofit/>
          </a:bodyPr>
          <a:lstStyle/>
          <a:p>
            <a:pPr>
              <a:buSzPts val="3000"/>
            </a:pPr>
            <a:r>
              <a:rPr lang="en" sz="4267"/>
              <a:t>Other Focus Areas</a:t>
            </a:r>
            <a:endParaRPr sz="4267"/>
          </a:p>
        </p:txBody>
      </p:sp>
      <p:sp>
        <p:nvSpPr>
          <p:cNvPr id="394" name="Google Shape;394;p50"/>
          <p:cNvSpPr txBox="1">
            <a:spLocks noGrp="1"/>
          </p:cNvSpPr>
          <p:nvPr>
            <p:ph type="body" idx="2"/>
          </p:nvPr>
        </p:nvSpPr>
        <p:spPr>
          <a:xfrm>
            <a:off x="839800" y="1839351"/>
            <a:ext cx="9929600" cy="3629200"/>
          </a:xfrm>
          <a:prstGeom prst="rect">
            <a:avLst/>
          </a:prstGeom>
          <a:noFill/>
          <a:ln>
            <a:noFill/>
          </a:ln>
        </p:spPr>
        <p:txBody>
          <a:bodyPr spcFirstLastPara="1" wrap="square" lIns="91433" tIns="45700" rIns="91433" bIns="45700" anchor="t" anchorCtr="0">
            <a:noAutofit/>
          </a:bodyPr>
          <a:lstStyle/>
          <a:p>
            <a:pPr marL="0" indent="0">
              <a:spcBef>
                <a:spcPts val="0"/>
              </a:spcBef>
              <a:buNone/>
            </a:pPr>
            <a:r>
              <a:rPr lang="en" sz="4800" dirty="0"/>
              <a:t>Review Committee</a:t>
            </a:r>
            <a:r>
              <a:rPr lang="en" sz="3733" dirty="0"/>
              <a:t> </a:t>
            </a:r>
          </a:p>
          <a:p>
            <a:pPr marL="0" indent="0">
              <a:spcBef>
                <a:spcPts val="0"/>
              </a:spcBef>
              <a:buNone/>
            </a:pPr>
            <a:r>
              <a:rPr lang="en" sz="3733" dirty="0"/>
              <a:t>Set up a review committee to gather input and provide recommendations to the SBOE on potential cha</a:t>
            </a:r>
            <a:r>
              <a:rPr lang="en-US" sz="3733" dirty="0"/>
              <a:t>ng</a:t>
            </a:r>
            <a:r>
              <a:rPr lang="en" sz="3733" dirty="0"/>
              <a:t>es in the future.</a:t>
            </a:r>
            <a:endParaRPr sz="3733" dirty="0"/>
          </a:p>
        </p:txBody>
      </p:sp>
    </p:spTree>
    <p:extLst>
      <p:ext uri="{BB962C8B-B14F-4D97-AF65-F5344CB8AC3E}">
        <p14:creationId xmlns:p14="http://schemas.microsoft.com/office/powerpoint/2010/main" val="28981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4">
                                            <p:txEl>
                                              <p:pRg st="1" end="1"/>
                                            </p:txEl>
                                          </p:spTgt>
                                        </p:tgtEl>
                                        <p:attrNameLst>
                                          <p:attrName>style.visibility</p:attrName>
                                        </p:attrNameLst>
                                      </p:cBhvr>
                                      <p:to>
                                        <p:strVal val="visible"/>
                                      </p:to>
                                    </p:set>
                                    <p:animEffect transition="in" filter="dissolve">
                                      <p:cBhvr>
                                        <p:cTn id="7" dur="500"/>
                                        <p:tgtEl>
                                          <p:spTgt spid="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Template">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E45FC28015664687670B0E2AFAAF0E" ma:contentTypeVersion="3" ma:contentTypeDescription="Create a new document." ma:contentTypeScope="" ma:versionID="90e8fee93db88cfd867c03583f7cab8b">
  <xsd:schema xmlns:xsd="http://www.w3.org/2001/XMLSchema" xmlns:xs="http://www.w3.org/2001/XMLSchema" xmlns:p="http://schemas.microsoft.com/office/2006/metadata/properties" xmlns:ns3="e8967aa9-c588-4193-b348-cfe8692c4b9c" targetNamespace="http://schemas.microsoft.com/office/2006/metadata/properties" ma:root="true" ma:fieldsID="f8ee163dcae9438965c23b825c888420" ns3:_="">
    <xsd:import namespace="e8967aa9-c588-4193-b348-cfe8692c4b9c"/>
    <xsd:element name="properties">
      <xsd:complexType>
        <xsd:sequence>
          <xsd:element name="documentManagement">
            <xsd:complexType>
              <xsd:all>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67aa9-c588-4193-b348-cfe8692c4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3B27B8-D7A9-4A82-BC26-C49A670AED3B}">
  <ds:schemaRefs>
    <ds:schemaRef ds:uri="http://schemas.microsoft.com/sharepoint/v3/contenttype/forms"/>
  </ds:schemaRefs>
</ds:datastoreItem>
</file>

<file path=customXml/itemProps2.xml><?xml version="1.0" encoding="utf-8"?>
<ds:datastoreItem xmlns:ds="http://schemas.openxmlformats.org/officeDocument/2006/customXml" ds:itemID="{9A9EB1B3-E7E2-4276-9451-5EE74E19A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67aa9-c588-4193-b348-cfe8692c4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AF2B84-0CC1-4095-96DB-B1FC8EE5CC7B}">
  <ds:schemaRefs>
    <ds:schemaRef ds:uri="http://schemas.microsoft.com/office/2006/documentManagement/types"/>
    <ds:schemaRef ds:uri="http://purl.org/dc/terms/"/>
    <ds:schemaRef ds:uri="e8967aa9-c588-4193-b348-cfe8692c4b9c"/>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7246</TotalTime>
  <Words>1412</Words>
  <Application>Microsoft Office PowerPoint</Application>
  <PresentationFormat>Widescreen</PresentationFormat>
  <Paragraphs>134</Paragraphs>
  <Slides>11</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Helvetica Neue</vt:lpstr>
      <vt:lpstr>Open Sans</vt:lpstr>
      <vt:lpstr>Open Sans Light</vt:lpstr>
      <vt:lpstr>Open Sans SemiBold</vt:lpstr>
      <vt:lpstr>Open Sans SemiBold</vt:lpstr>
      <vt:lpstr>2_Custom Design</vt:lpstr>
      <vt:lpstr>Blue Template</vt:lpstr>
      <vt:lpstr>3_Custom Design</vt:lpstr>
      <vt:lpstr>Changes to High School Graduation Requirements</vt:lpstr>
      <vt:lpstr>Mastery and Competency – No Change</vt:lpstr>
      <vt:lpstr>Postsecondary assets</vt:lpstr>
      <vt:lpstr>Postsecondary assets</vt:lpstr>
      <vt:lpstr>Postsecondary assets </vt:lpstr>
      <vt:lpstr>Course classifications: NEW!!</vt:lpstr>
      <vt:lpstr>Course classifications: NEW!!</vt:lpstr>
      <vt:lpstr>Other Focus Areas</vt:lpstr>
      <vt:lpstr>Other Focus Areas</vt:lpstr>
      <vt:lpstr>Other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Graduation Considerations</dc:title>
  <dc:creator>Randy Watson</dc:creator>
  <cp:lastModifiedBy>Robyn Kelso</cp:lastModifiedBy>
  <cp:revision>19</cp:revision>
  <dcterms:created xsi:type="dcterms:W3CDTF">2022-10-27T18:36:30Z</dcterms:created>
  <dcterms:modified xsi:type="dcterms:W3CDTF">2023-01-11T16:49:33Z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0x01010080E45FC28015664687670B0E2AFAAF0E</vt:lpwstr>
  </property>
</Properties>
</file>